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7" r:id="rId2"/>
  </p:sldIdLst>
  <p:sldSz cx="43891200" cy="32918400"/>
  <p:notesSz cx="6858000" cy="9144000"/>
  <p:embeddedFontLst>
    <p:embeddedFont>
      <p:font typeface="Lato" panose="020F0502020204030203" pitchFamily="34" charset="0"/>
      <p:regular r:id="rId4"/>
      <p:bold r:id="rId5"/>
      <p:italic r:id="rId6"/>
      <p:boldItalic r:id="rId7"/>
    </p:embeddedFont>
    <p:embeddedFont>
      <p:font typeface="Raleway" pitchFamily="2" charset="0"/>
      <p:regular r:id="rId8"/>
      <p:bold r:id="rId9"/>
      <p:italic r:id="rId10"/>
      <p:boldItalic r:id="rId11"/>
    </p:embeddedFont>
    <p:embeddedFont>
      <p:font typeface="Trebuchet MS" panose="020B0603020202020204"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gBTmAFAHY7pa8NB5lz/+vQr9rb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137"/>
    <a:srgbClr val="FFCC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528" y="216"/>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schemas.openxmlformats.org/officeDocument/2006/relationships/presProps" Target="presProps.xml"/><Relationship Id="rId3" Type="http://schemas.openxmlformats.org/officeDocument/2006/relationships/notesMaster" Target="notesMasters/notesMaster1.xml"/><Relationship Id="rId21" Type="http://schemas.openxmlformats.org/officeDocument/2006/relationships/tableStyles" Target="tableStyles.xml"/><Relationship Id="rId7" Type="http://schemas.openxmlformats.org/officeDocument/2006/relationships/font" Target="fonts/font4.fntdata"/><Relationship Id="rId12" Type="http://schemas.openxmlformats.org/officeDocument/2006/relationships/font" Target="fonts/font9.fntdata"/><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font" Target="fonts/font12.fntdata"/><Relationship Id="rId10" Type="http://schemas.openxmlformats.org/officeDocument/2006/relationships/font" Target="fonts/font7.fntdata"/><Relationship Id="rId19"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66968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13"/>
        <p:cNvGrpSpPr/>
        <p:nvPr/>
      </p:nvGrpSpPr>
      <p:grpSpPr>
        <a:xfrm>
          <a:off x="0" y="0"/>
          <a:ext cx="0" cy="0"/>
          <a:chOff x="0" y="0"/>
          <a:chExt cx="0" cy="0"/>
        </a:xfrm>
      </p:grpSpPr>
      <p:sp>
        <p:nvSpPr>
          <p:cNvPr id="14" name="Google Shape;14;g2e856c48d07_0_11"/>
          <p:cNvSpPr/>
          <p:nvPr/>
        </p:nvSpPr>
        <p:spPr>
          <a:xfrm>
            <a:off x="0" y="0"/>
            <a:ext cx="43891200" cy="31218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15" name="Google Shape;15;g2e856c48d07_0_11"/>
          <p:cNvGrpSpPr/>
          <p:nvPr/>
        </p:nvGrpSpPr>
        <p:grpSpPr>
          <a:xfrm>
            <a:off x="3985972" y="7624036"/>
            <a:ext cx="3579685" cy="293288"/>
            <a:chOff x="4580561" y="2589004"/>
            <a:chExt cx="1064464" cy="25200"/>
          </a:xfrm>
        </p:grpSpPr>
        <p:sp>
          <p:nvSpPr>
            <p:cNvPr id="16" name="Google Shape;16;g2e856c48d07_0_11"/>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17" name="Google Shape;17;g2e856c48d07_0_11"/>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18" name="Google Shape;18;g2e856c48d07_0_11"/>
          <p:cNvSpPr txBox="1">
            <a:spLocks noGrp="1"/>
          </p:cNvSpPr>
          <p:nvPr>
            <p:ph type="ctrTitle"/>
          </p:nvPr>
        </p:nvSpPr>
        <p:spPr>
          <a:xfrm>
            <a:off x="3501360" y="8463680"/>
            <a:ext cx="36903000" cy="10654200"/>
          </a:xfrm>
          <a:prstGeom prst="rect">
            <a:avLst/>
          </a:prstGeom>
        </p:spPr>
        <p:txBody>
          <a:bodyPr spcFirstLastPara="1" wrap="square" lIns="487600" tIns="487600" rIns="487600" bIns="487600" anchor="t" anchorCtr="0">
            <a:normAutofit/>
          </a:bodyPr>
          <a:lstStyle>
            <a:lvl1pPr lvl="0">
              <a:spcBef>
                <a:spcPts val="0"/>
              </a:spcBef>
              <a:spcAft>
                <a:spcPts val="0"/>
              </a:spcAft>
              <a:buSzPts val="22400"/>
              <a:buNone/>
              <a:defRPr sz="22400"/>
            </a:lvl1pPr>
            <a:lvl2pPr lvl="1">
              <a:spcBef>
                <a:spcPts val="0"/>
              </a:spcBef>
              <a:spcAft>
                <a:spcPts val="0"/>
              </a:spcAft>
              <a:buSzPts val="22400"/>
              <a:buNone/>
              <a:defRPr sz="22400"/>
            </a:lvl2pPr>
            <a:lvl3pPr lvl="2">
              <a:spcBef>
                <a:spcPts val="0"/>
              </a:spcBef>
              <a:spcAft>
                <a:spcPts val="0"/>
              </a:spcAft>
              <a:buSzPts val="22400"/>
              <a:buNone/>
              <a:defRPr sz="22400"/>
            </a:lvl3pPr>
            <a:lvl4pPr lvl="3">
              <a:spcBef>
                <a:spcPts val="0"/>
              </a:spcBef>
              <a:spcAft>
                <a:spcPts val="0"/>
              </a:spcAft>
              <a:buSzPts val="22400"/>
              <a:buNone/>
              <a:defRPr sz="22400"/>
            </a:lvl4pPr>
            <a:lvl5pPr lvl="4">
              <a:spcBef>
                <a:spcPts val="0"/>
              </a:spcBef>
              <a:spcAft>
                <a:spcPts val="0"/>
              </a:spcAft>
              <a:buSzPts val="22400"/>
              <a:buNone/>
              <a:defRPr sz="22400"/>
            </a:lvl5pPr>
            <a:lvl6pPr lvl="5">
              <a:spcBef>
                <a:spcPts val="0"/>
              </a:spcBef>
              <a:spcAft>
                <a:spcPts val="0"/>
              </a:spcAft>
              <a:buSzPts val="22400"/>
              <a:buNone/>
              <a:defRPr sz="22400"/>
            </a:lvl6pPr>
            <a:lvl7pPr lvl="6">
              <a:spcBef>
                <a:spcPts val="0"/>
              </a:spcBef>
              <a:spcAft>
                <a:spcPts val="0"/>
              </a:spcAft>
              <a:buSzPts val="22400"/>
              <a:buNone/>
              <a:defRPr sz="22400"/>
            </a:lvl7pPr>
            <a:lvl8pPr lvl="7">
              <a:spcBef>
                <a:spcPts val="0"/>
              </a:spcBef>
              <a:spcAft>
                <a:spcPts val="0"/>
              </a:spcAft>
              <a:buSzPts val="22400"/>
              <a:buNone/>
              <a:defRPr sz="22400"/>
            </a:lvl8pPr>
            <a:lvl9pPr lvl="8">
              <a:spcBef>
                <a:spcPts val="0"/>
              </a:spcBef>
              <a:spcAft>
                <a:spcPts val="0"/>
              </a:spcAft>
              <a:buSzPts val="22400"/>
              <a:buNone/>
              <a:defRPr sz="22400"/>
            </a:lvl9pPr>
          </a:lstStyle>
          <a:p>
            <a:endParaRPr/>
          </a:p>
        </p:txBody>
      </p:sp>
      <p:sp>
        <p:nvSpPr>
          <p:cNvPr id="19" name="Google Shape;19;g2e856c48d07_0_11"/>
          <p:cNvSpPr txBox="1">
            <a:spLocks noGrp="1"/>
          </p:cNvSpPr>
          <p:nvPr>
            <p:ph type="subTitle" idx="1"/>
          </p:nvPr>
        </p:nvSpPr>
        <p:spPr>
          <a:xfrm>
            <a:off x="3502212" y="20306560"/>
            <a:ext cx="36903000" cy="3463800"/>
          </a:xfrm>
          <a:prstGeom prst="rect">
            <a:avLst/>
          </a:prstGeom>
        </p:spPr>
        <p:txBody>
          <a:bodyPr spcFirstLastPara="1" wrap="square" lIns="487600" tIns="487600" rIns="487600" bIns="487600" anchor="t" anchorCtr="0">
            <a:normAutofit/>
          </a:bodyPr>
          <a:lstStyle>
            <a:lvl1pPr lvl="0">
              <a:lnSpc>
                <a:spcPct val="100000"/>
              </a:lnSpc>
              <a:spcBef>
                <a:spcPts val="0"/>
              </a:spcBef>
              <a:spcAft>
                <a:spcPts val="0"/>
              </a:spcAft>
              <a:buSzPts val="8500"/>
              <a:buNone/>
              <a:defRPr sz="8500"/>
            </a:lvl1pPr>
            <a:lvl2pPr lvl="1">
              <a:lnSpc>
                <a:spcPct val="100000"/>
              </a:lnSpc>
              <a:spcBef>
                <a:spcPts val="0"/>
              </a:spcBef>
              <a:spcAft>
                <a:spcPts val="0"/>
              </a:spcAft>
              <a:buSzPts val="8500"/>
              <a:buNone/>
              <a:defRPr sz="8500"/>
            </a:lvl2pPr>
            <a:lvl3pPr lvl="2">
              <a:lnSpc>
                <a:spcPct val="100000"/>
              </a:lnSpc>
              <a:spcBef>
                <a:spcPts val="0"/>
              </a:spcBef>
              <a:spcAft>
                <a:spcPts val="0"/>
              </a:spcAft>
              <a:buSzPts val="8500"/>
              <a:buNone/>
              <a:defRPr sz="8500"/>
            </a:lvl3pPr>
            <a:lvl4pPr lvl="3">
              <a:lnSpc>
                <a:spcPct val="100000"/>
              </a:lnSpc>
              <a:spcBef>
                <a:spcPts val="0"/>
              </a:spcBef>
              <a:spcAft>
                <a:spcPts val="0"/>
              </a:spcAft>
              <a:buSzPts val="8500"/>
              <a:buNone/>
              <a:defRPr sz="8500"/>
            </a:lvl4pPr>
            <a:lvl5pPr lvl="4">
              <a:lnSpc>
                <a:spcPct val="100000"/>
              </a:lnSpc>
              <a:spcBef>
                <a:spcPts val="0"/>
              </a:spcBef>
              <a:spcAft>
                <a:spcPts val="0"/>
              </a:spcAft>
              <a:buSzPts val="8500"/>
              <a:buNone/>
              <a:defRPr sz="8500"/>
            </a:lvl5pPr>
            <a:lvl6pPr lvl="5">
              <a:lnSpc>
                <a:spcPct val="100000"/>
              </a:lnSpc>
              <a:spcBef>
                <a:spcPts val="0"/>
              </a:spcBef>
              <a:spcAft>
                <a:spcPts val="0"/>
              </a:spcAft>
              <a:buSzPts val="8500"/>
              <a:buNone/>
              <a:defRPr sz="8500"/>
            </a:lvl6pPr>
            <a:lvl7pPr lvl="6">
              <a:lnSpc>
                <a:spcPct val="100000"/>
              </a:lnSpc>
              <a:spcBef>
                <a:spcPts val="0"/>
              </a:spcBef>
              <a:spcAft>
                <a:spcPts val="0"/>
              </a:spcAft>
              <a:buSzPts val="8500"/>
              <a:buNone/>
              <a:defRPr sz="8500"/>
            </a:lvl7pPr>
            <a:lvl8pPr lvl="7">
              <a:lnSpc>
                <a:spcPct val="100000"/>
              </a:lnSpc>
              <a:spcBef>
                <a:spcPts val="0"/>
              </a:spcBef>
              <a:spcAft>
                <a:spcPts val="0"/>
              </a:spcAft>
              <a:buSzPts val="8500"/>
              <a:buNone/>
              <a:defRPr sz="8500"/>
            </a:lvl8pPr>
            <a:lvl9pPr lvl="8">
              <a:lnSpc>
                <a:spcPct val="100000"/>
              </a:lnSpc>
              <a:spcBef>
                <a:spcPts val="0"/>
              </a:spcBef>
              <a:spcAft>
                <a:spcPts val="0"/>
              </a:spcAft>
              <a:buSzPts val="8500"/>
              <a:buNone/>
              <a:defRPr sz="8500"/>
            </a:lvl9pPr>
          </a:lstStyle>
          <a:p>
            <a:endParaRPr/>
          </a:p>
        </p:txBody>
      </p:sp>
      <p:sp>
        <p:nvSpPr>
          <p:cNvPr id="20" name="Google Shape;20;g2e856c48d07_0_11"/>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7"/>
        <p:cNvGrpSpPr/>
        <p:nvPr/>
      </p:nvGrpSpPr>
      <p:grpSpPr>
        <a:xfrm>
          <a:off x="0" y="0"/>
          <a:ext cx="0" cy="0"/>
          <a:chOff x="0" y="0"/>
          <a:chExt cx="0" cy="0"/>
        </a:xfrm>
      </p:grpSpPr>
      <p:grpSp>
        <p:nvGrpSpPr>
          <p:cNvPr id="78" name="Google Shape;78;g2e856c48d07_0_75"/>
          <p:cNvGrpSpPr/>
          <p:nvPr/>
        </p:nvGrpSpPr>
        <p:grpSpPr>
          <a:xfrm>
            <a:off x="3985972" y="26682432"/>
            <a:ext cx="3579685" cy="293288"/>
            <a:chOff x="4580561" y="2589004"/>
            <a:chExt cx="1064464" cy="25200"/>
          </a:xfrm>
        </p:grpSpPr>
        <p:sp>
          <p:nvSpPr>
            <p:cNvPr id="79" name="Google Shape;79;g2e856c48d07_0_75"/>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80" name="Google Shape;80;g2e856c48d07_0_75"/>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81" name="Google Shape;81;g2e856c48d07_0_75"/>
          <p:cNvSpPr txBox="1">
            <a:spLocks noGrp="1"/>
          </p:cNvSpPr>
          <p:nvPr>
            <p:ph type="title" hasCustomPrompt="1"/>
          </p:nvPr>
        </p:nvSpPr>
        <p:spPr>
          <a:xfrm>
            <a:off x="3501360" y="4697280"/>
            <a:ext cx="36904200" cy="7966200"/>
          </a:xfrm>
          <a:prstGeom prst="rect">
            <a:avLst/>
          </a:prstGeom>
        </p:spPr>
        <p:txBody>
          <a:bodyPr spcFirstLastPara="1" wrap="square" lIns="487600" tIns="487600" rIns="487600" bIns="487600" anchor="t" anchorCtr="0">
            <a:normAutofit/>
          </a:bodyPr>
          <a:lstStyle>
            <a:lvl1pPr lvl="0">
              <a:spcBef>
                <a:spcPts val="0"/>
              </a:spcBef>
              <a:spcAft>
                <a:spcPts val="0"/>
              </a:spcAft>
              <a:buClr>
                <a:schemeClr val="lt1"/>
              </a:buClr>
              <a:buSzPts val="42700"/>
              <a:buNone/>
              <a:defRPr sz="42700">
                <a:solidFill>
                  <a:schemeClr val="lt1"/>
                </a:solidFill>
              </a:defRPr>
            </a:lvl1pPr>
            <a:lvl2pPr lvl="1">
              <a:spcBef>
                <a:spcPts val="0"/>
              </a:spcBef>
              <a:spcAft>
                <a:spcPts val="0"/>
              </a:spcAft>
              <a:buClr>
                <a:schemeClr val="lt1"/>
              </a:buClr>
              <a:buSzPts val="42700"/>
              <a:buNone/>
              <a:defRPr sz="42700">
                <a:solidFill>
                  <a:schemeClr val="lt1"/>
                </a:solidFill>
              </a:defRPr>
            </a:lvl2pPr>
            <a:lvl3pPr lvl="2">
              <a:spcBef>
                <a:spcPts val="0"/>
              </a:spcBef>
              <a:spcAft>
                <a:spcPts val="0"/>
              </a:spcAft>
              <a:buClr>
                <a:schemeClr val="lt1"/>
              </a:buClr>
              <a:buSzPts val="42700"/>
              <a:buNone/>
              <a:defRPr sz="42700">
                <a:solidFill>
                  <a:schemeClr val="lt1"/>
                </a:solidFill>
              </a:defRPr>
            </a:lvl3pPr>
            <a:lvl4pPr lvl="3">
              <a:spcBef>
                <a:spcPts val="0"/>
              </a:spcBef>
              <a:spcAft>
                <a:spcPts val="0"/>
              </a:spcAft>
              <a:buClr>
                <a:schemeClr val="lt1"/>
              </a:buClr>
              <a:buSzPts val="42700"/>
              <a:buNone/>
              <a:defRPr sz="42700">
                <a:solidFill>
                  <a:schemeClr val="lt1"/>
                </a:solidFill>
              </a:defRPr>
            </a:lvl4pPr>
            <a:lvl5pPr lvl="4">
              <a:spcBef>
                <a:spcPts val="0"/>
              </a:spcBef>
              <a:spcAft>
                <a:spcPts val="0"/>
              </a:spcAft>
              <a:buClr>
                <a:schemeClr val="lt1"/>
              </a:buClr>
              <a:buSzPts val="42700"/>
              <a:buNone/>
              <a:defRPr sz="42700">
                <a:solidFill>
                  <a:schemeClr val="lt1"/>
                </a:solidFill>
              </a:defRPr>
            </a:lvl5pPr>
            <a:lvl6pPr lvl="5">
              <a:spcBef>
                <a:spcPts val="0"/>
              </a:spcBef>
              <a:spcAft>
                <a:spcPts val="0"/>
              </a:spcAft>
              <a:buClr>
                <a:schemeClr val="lt1"/>
              </a:buClr>
              <a:buSzPts val="42700"/>
              <a:buNone/>
              <a:defRPr sz="42700">
                <a:solidFill>
                  <a:schemeClr val="lt1"/>
                </a:solidFill>
              </a:defRPr>
            </a:lvl6pPr>
            <a:lvl7pPr lvl="6">
              <a:spcBef>
                <a:spcPts val="0"/>
              </a:spcBef>
              <a:spcAft>
                <a:spcPts val="0"/>
              </a:spcAft>
              <a:buClr>
                <a:schemeClr val="lt1"/>
              </a:buClr>
              <a:buSzPts val="42700"/>
              <a:buNone/>
              <a:defRPr sz="42700">
                <a:solidFill>
                  <a:schemeClr val="lt1"/>
                </a:solidFill>
              </a:defRPr>
            </a:lvl7pPr>
            <a:lvl8pPr lvl="7">
              <a:spcBef>
                <a:spcPts val="0"/>
              </a:spcBef>
              <a:spcAft>
                <a:spcPts val="0"/>
              </a:spcAft>
              <a:buClr>
                <a:schemeClr val="lt1"/>
              </a:buClr>
              <a:buSzPts val="42700"/>
              <a:buNone/>
              <a:defRPr sz="42700">
                <a:solidFill>
                  <a:schemeClr val="lt1"/>
                </a:solidFill>
              </a:defRPr>
            </a:lvl8pPr>
            <a:lvl9pPr lvl="8">
              <a:spcBef>
                <a:spcPts val="0"/>
              </a:spcBef>
              <a:spcAft>
                <a:spcPts val="0"/>
              </a:spcAft>
              <a:buClr>
                <a:schemeClr val="lt1"/>
              </a:buClr>
              <a:buSzPts val="42700"/>
              <a:buNone/>
              <a:defRPr sz="42700">
                <a:solidFill>
                  <a:schemeClr val="lt1"/>
                </a:solidFill>
              </a:defRPr>
            </a:lvl9pPr>
          </a:lstStyle>
          <a:p>
            <a:r>
              <a:t>xx%</a:t>
            </a:r>
          </a:p>
        </p:txBody>
      </p:sp>
      <p:sp>
        <p:nvSpPr>
          <p:cNvPr id="82" name="Google Shape;82;g2e856c48d07_0_75"/>
          <p:cNvSpPr txBox="1">
            <a:spLocks noGrp="1"/>
          </p:cNvSpPr>
          <p:nvPr>
            <p:ph type="body" idx="1"/>
          </p:nvPr>
        </p:nvSpPr>
        <p:spPr>
          <a:xfrm>
            <a:off x="3501360" y="14546483"/>
            <a:ext cx="36904200" cy="101145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Clr>
                <a:schemeClr val="lt1"/>
              </a:buClr>
              <a:buSzPts val="6900"/>
              <a:buChar char="●"/>
              <a:defRPr>
                <a:solidFill>
                  <a:schemeClr val="lt1"/>
                </a:solidFill>
              </a:defRPr>
            </a:lvl1pPr>
            <a:lvl2pPr marL="914400" lvl="1" indent="-603250">
              <a:spcBef>
                <a:spcPts val="0"/>
              </a:spcBef>
              <a:spcAft>
                <a:spcPts val="0"/>
              </a:spcAft>
              <a:buClr>
                <a:schemeClr val="lt1"/>
              </a:buClr>
              <a:buSzPts val="5900"/>
              <a:buChar char="○"/>
              <a:defRPr>
                <a:solidFill>
                  <a:schemeClr val="lt1"/>
                </a:solidFill>
              </a:defRPr>
            </a:lvl2pPr>
            <a:lvl3pPr marL="1371600" lvl="2" indent="-603250">
              <a:spcBef>
                <a:spcPts val="0"/>
              </a:spcBef>
              <a:spcAft>
                <a:spcPts val="0"/>
              </a:spcAft>
              <a:buClr>
                <a:schemeClr val="lt1"/>
              </a:buClr>
              <a:buSzPts val="5900"/>
              <a:buChar char="■"/>
              <a:defRPr>
                <a:solidFill>
                  <a:schemeClr val="lt1"/>
                </a:solidFill>
              </a:defRPr>
            </a:lvl3pPr>
            <a:lvl4pPr marL="1828800" lvl="3" indent="-603250">
              <a:spcBef>
                <a:spcPts val="0"/>
              </a:spcBef>
              <a:spcAft>
                <a:spcPts val="0"/>
              </a:spcAft>
              <a:buClr>
                <a:schemeClr val="lt1"/>
              </a:buClr>
              <a:buSzPts val="5900"/>
              <a:buChar char="●"/>
              <a:defRPr>
                <a:solidFill>
                  <a:schemeClr val="lt1"/>
                </a:solidFill>
              </a:defRPr>
            </a:lvl4pPr>
            <a:lvl5pPr marL="2286000" lvl="4" indent="-603250">
              <a:spcBef>
                <a:spcPts val="0"/>
              </a:spcBef>
              <a:spcAft>
                <a:spcPts val="0"/>
              </a:spcAft>
              <a:buClr>
                <a:schemeClr val="lt1"/>
              </a:buClr>
              <a:buSzPts val="5900"/>
              <a:buChar char="○"/>
              <a:defRPr>
                <a:solidFill>
                  <a:schemeClr val="lt1"/>
                </a:solidFill>
              </a:defRPr>
            </a:lvl5pPr>
            <a:lvl6pPr marL="2743200" lvl="5" indent="-603250">
              <a:spcBef>
                <a:spcPts val="0"/>
              </a:spcBef>
              <a:spcAft>
                <a:spcPts val="0"/>
              </a:spcAft>
              <a:buClr>
                <a:schemeClr val="lt1"/>
              </a:buClr>
              <a:buSzPts val="5900"/>
              <a:buChar char="■"/>
              <a:defRPr>
                <a:solidFill>
                  <a:schemeClr val="lt1"/>
                </a:solidFill>
              </a:defRPr>
            </a:lvl6pPr>
            <a:lvl7pPr marL="3200400" lvl="6" indent="-603250">
              <a:spcBef>
                <a:spcPts val="0"/>
              </a:spcBef>
              <a:spcAft>
                <a:spcPts val="0"/>
              </a:spcAft>
              <a:buClr>
                <a:schemeClr val="lt1"/>
              </a:buClr>
              <a:buSzPts val="5900"/>
              <a:buChar char="●"/>
              <a:defRPr>
                <a:solidFill>
                  <a:schemeClr val="lt1"/>
                </a:solidFill>
              </a:defRPr>
            </a:lvl7pPr>
            <a:lvl8pPr marL="3657600" lvl="7" indent="-603250">
              <a:spcBef>
                <a:spcPts val="0"/>
              </a:spcBef>
              <a:spcAft>
                <a:spcPts val="0"/>
              </a:spcAft>
              <a:buClr>
                <a:schemeClr val="lt1"/>
              </a:buClr>
              <a:buSzPts val="5900"/>
              <a:buChar char="○"/>
              <a:defRPr>
                <a:solidFill>
                  <a:schemeClr val="lt1"/>
                </a:solidFill>
              </a:defRPr>
            </a:lvl8pPr>
            <a:lvl9pPr marL="4114800" lvl="8" indent="-603250">
              <a:spcBef>
                <a:spcPts val="0"/>
              </a:spcBef>
              <a:spcAft>
                <a:spcPts val="0"/>
              </a:spcAft>
              <a:buClr>
                <a:schemeClr val="lt1"/>
              </a:buClr>
              <a:buSzPts val="5900"/>
              <a:buChar char="■"/>
              <a:defRPr>
                <a:solidFill>
                  <a:schemeClr val="lt1"/>
                </a:solidFill>
              </a:defRPr>
            </a:lvl9pPr>
          </a:lstStyle>
          <a:p>
            <a:endParaRPr/>
          </a:p>
        </p:txBody>
      </p:sp>
      <p:sp>
        <p:nvSpPr>
          <p:cNvPr id="83" name="Google Shape;83;g2e856c48d07_0_75"/>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4"/>
        <p:cNvGrpSpPr/>
        <p:nvPr/>
      </p:nvGrpSpPr>
      <p:grpSpPr>
        <a:xfrm>
          <a:off x="0" y="0"/>
          <a:ext cx="0" cy="0"/>
          <a:chOff x="0" y="0"/>
          <a:chExt cx="0" cy="0"/>
        </a:xfrm>
      </p:grpSpPr>
      <p:sp>
        <p:nvSpPr>
          <p:cNvPr id="85" name="Google Shape;85;g2e856c48d07_0_8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86"/>
        <p:cNvGrpSpPr/>
        <p:nvPr/>
      </p:nvGrpSpPr>
      <p:grpSpPr>
        <a:xfrm>
          <a:off x="0" y="0"/>
          <a:ext cx="0" cy="0"/>
          <a:chOff x="0" y="0"/>
          <a:chExt cx="0" cy="0"/>
        </a:xfrm>
      </p:grpSpPr>
      <p:sp>
        <p:nvSpPr>
          <p:cNvPr id="87" name="Google Shape;87;g2e856c48d07_0_84"/>
          <p:cNvSpPr txBox="1">
            <a:spLocks noGrp="1"/>
          </p:cNvSpPr>
          <p:nvPr>
            <p:ph type="body" idx="1"/>
          </p:nvPr>
        </p:nvSpPr>
        <p:spPr>
          <a:xfrm>
            <a:off x="459674" y="6378481"/>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8" name="Google Shape;88;g2e856c48d07_0_84"/>
          <p:cNvSpPr txBox="1">
            <a:spLocks noGrp="1"/>
          </p:cNvSpPr>
          <p:nvPr>
            <p:ph type="body" idx="2"/>
          </p:nvPr>
        </p:nvSpPr>
        <p:spPr>
          <a:xfrm>
            <a:off x="477827"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9" name="Google Shape;89;g2e856c48d07_0_84"/>
          <p:cNvSpPr txBox="1">
            <a:spLocks noGrp="1"/>
          </p:cNvSpPr>
          <p:nvPr>
            <p:ph type="body" idx="3"/>
          </p:nvPr>
        </p:nvSpPr>
        <p:spPr>
          <a:xfrm>
            <a:off x="477825" y="14212513"/>
            <a:ext cx="100506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0" name="Google Shape;90;g2e856c48d07_0_84"/>
          <p:cNvSpPr txBox="1">
            <a:spLocks noGrp="1"/>
          </p:cNvSpPr>
          <p:nvPr>
            <p:ph type="body" idx="4"/>
          </p:nvPr>
        </p:nvSpPr>
        <p:spPr>
          <a:xfrm>
            <a:off x="11460161"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1" name="Google Shape;91;g2e856c48d07_0_84"/>
          <p:cNvSpPr txBox="1">
            <a:spLocks noGrp="1"/>
          </p:cNvSpPr>
          <p:nvPr>
            <p:ph type="body" idx="5"/>
          </p:nvPr>
        </p:nvSpPr>
        <p:spPr>
          <a:xfrm>
            <a:off x="11460162"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2" name="Google Shape;92;g2e856c48d07_0_84"/>
          <p:cNvSpPr txBox="1">
            <a:spLocks noGrp="1"/>
          </p:cNvSpPr>
          <p:nvPr>
            <p:ph type="body" idx="6"/>
          </p:nvPr>
        </p:nvSpPr>
        <p:spPr>
          <a:xfrm>
            <a:off x="22448845"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3" name="Google Shape;93;g2e856c48d07_0_84"/>
          <p:cNvSpPr txBox="1">
            <a:spLocks noGrp="1"/>
          </p:cNvSpPr>
          <p:nvPr>
            <p:ph type="body" idx="7"/>
          </p:nvPr>
        </p:nvSpPr>
        <p:spPr>
          <a:xfrm>
            <a:off x="22440906" y="5548749"/>
            <a:ext cx="100584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4" name="Google Shape;94;g2e856c48d07_0_84"/>
          <p:cNvSpPr txBox="1">
            <a:spLocks noGrp="1"/>
          </p:cNvSpPr>
          <p:nvPr>
            <p:ph type="body" idx="8"/>
          </p:nvPr>
        </p:nvSpPr>
        <p:spPr>
          <a:xfrm>
            <a:off x="33422043" y="5548749"/>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5" name="Google Shape;95;g2e856c48d07_0_84"/>
          <p:cNvSpPr txBox="1">
            <a:spLocks noGrp="1"/>
          </p:cNvSpPr>
          <p:nvPr>
            <p:ph type="body" idx="9"/>
          </p:nvPr>
        </p:nvSpPr>
        <p:spPr>
          <a:xfrm>
            <a:off x="33422043" y="6378481"/>
            <a:ext cx="100470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6" name="Google Shape;96;g2e856c48d07_0_84"/>
          <p:cNvSpPr txBox="1">
            <a:spLocks noGrp="1"/>
          </p:cNvSpPr>
          <p:nvPr>
            <p:ph type="body" idx="13"/>
          </p:nvPr>
        </p:nvSpPr>
        <p:spPr>
          <a:xfrm>
            <a:off x="33422043" y="14272738"/>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7" name="Google Shape;97;g2e856c48d07_0_84"/>
          <p:cNvSpPr txBox="1">
            <a:spLocks noGrp="1"/>
          </p:cNvSpPr>
          <p:nvPr>
            <p:ph type="body" idx="14"/>
          </p:nvPr>
        </p:nvSpPr>
        <p:spPr>
          <a:xfrm>
            <a:off x="33422043" y="15011402"/>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8" name="Google Shape;98;g2e856c48d07_0_84"/>
          <p:cNvSpPr txBox="1">
            <a:spLocks noGrp="1"/>
          </p:cNvSpPr>
          <p:nvPr>
            <p:ph type="body" idx="15"/>
          </p:nvPr>
        </p:nvSpPr>
        <p:spPr>
          <a:xfrm>
            <a:off x="33422043" y="25679401"/>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9" name="Google Shape;99;g2e856c48d07_0_84"/>
          <p:cNvSpPr txBox="1">
            <a:spLocks noGrp="1"/>
          </p:cNvSpPr>
          <p:nvPr>
            <p:ph type="body" idx="16"/>
          </p:nvPr>
        </p:nvSpPr>
        <p:spPr>
          <a:xfrm>
            <a:off x="33422043" y="26433446"/>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0" name="Google Shape;100;g2e856c48d07_0_84"/>
          <p:cNvSpPr txBox="1">
            <a:spLocks noGrp="1"/>
          </p:cNvSpPr>
          <p:nvPr>
            <p:ph type="body" idx="17"/>
          </p:nvPr>
        </p:nvSpPr>
        <p:spPr>
          <a:xfrm>
            <a:off x="459674" y="14951552"/>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1" name="Google Shape;101;g2e856c48d07_0_84"/>
          <p:cNvSpPr txBox="1">
            <a:spLocks noGrp="1"/>
          </p:cNvSpPr>
          <p:nvPr>
            <p:ph type="body" idx="18"/>
          </p:nvPr>
        </p:nvSpPr>
        <p:spPr>
          <a:xfrm>
            <a:off x="5932593" y="3383947"/>
            <a:ext cx="31998900" cy="1280100"/>
          </a:xfrm>
          <a:prstGeom prst="rect">
            <a:avLst/>
          </a:prstGeom>
          <a:noFill/>
          <a:ln>
            <a:noFill/>
          </a:ln>
        </p:spPr>
        <p:txBody>
          <a:bodyPr spcFirstLastPara="1" wrap="square" lIns="438900" tIns="219450" rIns="438900" bIns="219450" anchor="t" anchorCtr="0">
            <a:normAutofit/>
          </a:bodyPr>
          <a:lstStyle>
            <a:lvl1pPr marL="457200" lvl="0" indent="-228600" algn="ctr" rtl="0">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2" name="Google Shape;102;g2e856c48d07_0_84"/>
          <p:cNvSpPr txBox="1">
            <a:spLocks noGrp="1"/>
          </p:cNvSpPr>
          <p:nvPr>
            <p:ph type="body" idx="19"/>
          </p:nvPr>
        </p:nvSpPr>
        <p:spPr>
          <a:xfrm>
            <a:off x="5932593" y="2103787"/>
            <a:ext cx="31998900" cy="12801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3" name="Google Shape;103;g2e856c48d07_0_84"/>
          <p:cNvSpPr txBox="1">
            <a:spLocks noGrp="1"/>
          </p:cNvSpPr>
          <p:nvPr>
            <p:ph type="body" idx="20"/>
          </p:nvPr>
        </p:nvSpPr>
        <p:spPr>
          <a:xfrm>
            <a:off x="5932593" y="465813"/>
            <a:ext cx="31998900" cy="16380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21"/>
        <p:cNvGrpSpPr/>
        <p:nvPr/>
      </p:nvGrpSpPr>
      <p:grpSpPr>
        <a:xfrm>
          <a:off x="0" y="0"/>
          <a:ext cx="0" cy="0"/>
          <a:chOff x="0" y="0"/>
          <a:chExt cx="0" cy="0"/>
        </a:xfrm>
      </p:grpSpPr>
      <p:grpSp>
        <p:nvGrpSpPr>
          <p:cNvPr id="22" name="Google Shape;22;g2e856c48d07_0_19"/>
          <p:cNvGrpSpPr/>
          <p:nvPr/>
        </p:nvGrpSpPr>
        <p:grpSpPr>
          <a:xfrm>
            <a:off x="3985972" y="7624036"/>
            <a:ext cx="3579685" cy="293288"/>
            <a:chOff x="4580561" y="2589004"/>
            <a:chExt cx="1064464" cy="25200"/>
          </a:xfrm>
        </p:grpSpPr>
        <p:sp>
          <p:nvSpPr>
            <p:cNvPr id="23" name="Google Shape;23;g2e856c48d07_0_19"/>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24" name="Google Shape;24;g2e856c48d07_0_19"/>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25" name="Google Shape;25;g2e856c48d07_0_19"/>
          <p:cNvSpPr txBox="1">
            <a:spLocks noGrp="1"/>
          </p:cNvSpPr>
          <p:nvPr>
            <p:ph type="title"/>
          </p:nvPr>
        </p:nvSpPr>
        <p:spPr>
          <a:xfrm>
            <a:off x="3501360" y="8463680"/>
            <a:ext cx="36904200" cy="9719100"/>
          </a:xfrm>
          <a:prstGeom prst="rect">
            <a:avLst/>
          </a:prstGeom>
        </p:spPr>
        <p:txBody>
          <a:bodyPr spcFirstLastPara="1" wrap="square" lIns="487600" tIns="487600" rIns="487600" bIns="487600" anchor="t" anchorCtr="0">
            <a:normAutofit/>
          </a:bodyPr>
          <a:lstStyle>
            <a:lvl1pPr lvl="0">
              <a:spcBef>
                <a:spcPts val="0"/>
              </a:spcBef>
              <a:spcAft>
                <a:spcPts val="0"/>
              </a:spcAft>
              <a:buClr>
                <a:schemeClr val="lt1"/>
              </a:buClr>
              <a:buSzPts val="19200"/>
              <a:buNone/>
              <a:defRPr sz="19200">
                <a:solidFill>
                  <a:schemeClr val="lt1"/>
                </a:solidFill>
              </a:defRPr>
            </a:lvl1pPr>
            <a:lvl2pPr lvl="1">
              <a:spcBef>
                <a:spcPts val="0"/>
              </a:spcBef>
              <a:spcAft>
                <a:spcPts val="0"/>
              </a:spcAft>
              <a:buClr>
                <a:schemeClr val="lt1"/>
              </a:buClr>
              <a:buSzPts val="19200"/>
              <a:buNone/>
              <a:defRPr sz="19200">
                <a:solidFill>
                  <a:schemeClr val="lt1"/>
                </a:solidFill>
              </a:defRPr>
            </a:lvl2pPr>
            <a:lvl3pPr lvl="2">
              <a:spcBef>
                <a:spcPts val="0"/>
              </a:spcBef>
              <a:spcAft>
                <a:spcPts val="0"/>
              </a:spcAft>
              <a:buClr>
                <a:schemeClr val="lt1"/>
              </a:buClr>
              <a:buSzPts val="19200"/>
              <a:buNone/>
              <a:defRPr sz="19200">
                <a:solidFill>
                  <a:schemeClr val="lt1"/>
                </a:solidFill>
              </a:defRPr>
            </a:lvl3pPr>
            <a:lvl4pPr lvl="3">
              <a:spcBef>
                <a:spcPts val="0"/>
              </a:spcBef>
              <a:spcAft>
                <a:spcPts val="0"/>
              </a:spcAft>
              <a:buClr>
                <a:schemeClr val="lt1"/>
              </a:buClr>
              <a:buSzPts val="19200"/>
              <a:buNone/>
              <a:defRPr sz="19200">
                <a:solidFill>
                  <a:schemeClr val="lt1"/>
                </a:solidFill>
              </a:defRPr>
            </a:lvl4pPr>
            <a:lvl5pPr lvl="4">
              <a:spcBef>
                <a:spcPts val="0"/>
              </a:spcBef>
              <a:spcAft>
                <a:spcPts val="0"/>
              </a:spcAft>
              <a:buClr>
                <a:schemeClr val="lt1"/>
              </a:buClr>
              <a:buSzPts val="19200"/>
              <a:buNone/>
              <a:defRPr sz="19200">
                <a:solidFill>
                  <a:schemeClr val="lt1"/>
                </a:solidFill>
              </a:defRPr>
            </a:lvl5pPr>
            <a:lvl6pPr lvl="5">
              <a:spcBef>
                <a:spcPts val="0"/>
              </a:spcBef>
              <a:spcAft>
                <a:spcPts val="0"/>
              </a:spcAft>
              <a:buClr>
                <a:schemeClr val="lt1"/>
              </a:buClr>
              <a:buSzPts val="19200"/>
              <a:buNone/>
              <a:defRPr sz="19200">
                <a:solidFill>
                  <a:schemeClr val="lt1"/>
                </a:solidFill>
              </a:defRPr>
            </a:lvl6pPr>
            <a:lvl7pPr lvl="6">
              <a:spcBef>
                <a:spcPts val="0"/>
              </a:spcBef>
              <a:spcAft>
                <a:spcPts val="0"/>
              </a:spcAft>
              <a:buClr>
                <a:schemeClr val="lt1"/>
              </a:buClr>
              <a:buSzPts val="19200"/>
              <a:buNone/>
              <a:defRPr sz="19200">
                <a:solidFill>
                  <a:schemeClr val="lt1"/>
                </a:solidFill>
              </a:defRPr>
            </a:lvl7pPr>
            <a:lvl8pPr lvl="7">
              <a:spcBef>
                <a:spcPts val="0"/>
              </a:spcBef>
              <a:spcAft>
                <a:spcPts val="0"/>
              </a:spcAft>
              <a:buClr>
                <a:schemeClr val="lt1"/>
              </a:buClr>
              <a:buSzPts val="19200"/>
              <a:buNone/>
              <a:defRPr sz="19200">
                <a:solidFill>
                  <a:schemeClr val="lt1"/>
                </a:solidFill>
              </a:defRPr>
            </a:lvl8pPr>
            <a:lvl9pPr lvl="8">
              <a:spcBef>
                <a:spcPts val="0"/>
              </a:spcBef>
              <a:spcAft>
                <a:spcPts val="0"/>
              </a:spcAft>
              <a:buClr>
                <a:schemeClr val="lt1"/>
              </a:buClr>
              <a:buSzPts val="19200"/>
              <a:buNone/>
              <a:defRPr sz="19200">
                <a:solidFill>
                  <a:schemeClr val="lt1"/>
                </a:solidFill>
              </a:defRPr>
            </a:lvl9pPr>
          </a:lstStyle>
          <a:p>
            <a:endParaRPr/>
          </a:p>
        </p:txBody>
      </p:sp>
      <p:sp>
        <p:nvSpPr>
          <p:cNvPr id="26" name="Google Shape;26;g2e856c48d07_0_19"/>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7"/>
        <p:cNvGrpSpPr/>
        <p:nvPr/>
      </p:nvGrpSpPr>
      <p:grpSpPr>
        <a:xfrm>
          <a:off x="0" y="0"/>
          <a:ext cx="0" cy="0"/>
          <a:chOff x="0" y="0"/>
          <a:chExt cx="0" cy="0"/>
        </a:xfrm>
      </p:grpSpPr>
      <p:sp>
        <p:nvSpPr>
          <p:cNvPr id="28" name="Google Shape;28;g2e856c48d07_0_25"/>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29" name="Google Shape;29;g2e856c48d07_0_25"/>
          <p:cNvGrpSpPr/>
          <p:nvPr/>
        </p:nvGrpSpPr>
        <p:grpSpPr>
          <a:xfrm>
            <a:off x="3985972" y="7624036"/>
            <a:ext cx="3579685" cy="293288"/>
            <a:chOff x="4580561" y="2589004"/>
            <a:chExt cx="1064464" cy="25200"/>
          </a:xfrm>
        </p:grpSpPr>
        <p:sp>
          <p:nvSpPr>
            <p:cNvPr id="30" name="Google Shape;30;g2e856c48d07_0_25"/>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1" name="Google Shape;31;g2e856c48d07_0_25"/>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32" name="Google Shape;32;g2e856c48d07_0_25"/>
          <p:cNvSpPr txBox="1">
            <a:spLocks noGrp="1"/>
          </p:cNvSpPr>
          <p:nvPr>
            <p:ph type="title"/>
          </p:nvPr>
        </p:nvSpPr>
        <p:spPr>
          <a:xfrm>
            <a:off x="3501360" y="8439360"/>
            <a:ext cx="369057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33" name="Google Shape;33;g2e856c48d07_0_25"/>
          <p:cNvSpPr txBox="1">
            <a:spLocks noGrp="1"/>
          </p:cNvSpPr>
          <p:nvPr>
            <p:ph type="body" idx="1"/>
          </p:nvPr>
        </p:nvSpPr>
        <p:spPr>
          <a:xfrm>
            <a:off x="3501360" y="13304800"/>
            <a:ext cx="36905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34" name="Google Shape;34;g2e856c48d07_0_25"/>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5"/>
        <p:cNvGrpSpPr/>
        <p:nvPr/>
      </p:nvGrpSpPr>
      <p:grpSpPr>
        <a:xfrm>
          <a:off x="0" y="0"/>
          <a:ext cx="0" cy="0"/>
          <a:chOff x="0" y="0"/>
          <a:chExt cx="0" cy="0"/>
        </a:xfrm>
      </p:grpSpPr>
      <p:sp>
        <p:nvSpPr>
          <p:cNvPr id="36" name="Google Shape;36;g2e856c48d07_0_33"/>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37" name="Google Shape;37;g2e856c48d07_0_33"/>
          <p:cNvGrpSpPr/>
          <p:nvPr/>
        </p:nvGrpSpPr>
        <p:grpSpPr>
          <a:xfrm>
            <a:off x="3985972" y="7624036"/>
            <a:ext cx="3579685" cy="293288"/>
            <a:chOff x="4580561" y="2589004"/>
            <a:chExt cx="1064464" cy="25200"/>
          </a:xfrm>
        </p:grpSpPr>
        <p:sp>
          <p:nvSpPr>
            <p:cNvPr id="38" name="Google Shape;38;g2e856c48d07_0_33"/>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9" name="Google Shape;39;g2e856c48d07_0_33"/>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40" name="Google Shape;40;g2e856c48d07_0_33"/>
          <p:cNvSpPr txBox="1">
            <a:spLocks noGrp="1"/>
          </p:cNvSpPr>
          <p:nvPr>
            <p:ph type="title"/>
          </p:nvPr>
        </p:nvSpPr>
        <p:spPr>
          <a:xfrm>
            <a:off x="3501360" y="8439360"/>
            <a:ext cx="369042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41" name="Google Shape;41;g2e856c48d07_0_33"/>
          <p:cNvSpPr txBox="1">
            <a:spLocks noGrp="1"/>
          </p:cNvSpPr>
          <p:nvPr>
            <p:ph type="body" idx="1"/>
          </p:nvPr>
        </p:nvSpPr>
        <p:spPr>
          <a:xfrm>
            <a:off x="3500761" y="13304800"/>
            <a:ext cx="18116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42" name="Google Shape;42;g2e856c48d07_0_33"/>
          <p:cNvSpPr txBox="1">
            <a:spLocks noGrp="1"/>
          </p:cNvSpPr>
          <p:nvPr>
            <p:ph type="body" idx="2"/>
          </p:nvPr>
        </p:nvSpPr>
        <p:spPr>
          <a:xfrm>
            <a:off x="22289297" y="13304800"/>
            <a:ext cx="18116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43" name="Google Shape;43;g2e856c48d07_0_33"/>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g2e856c48d07_0_42"/>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46" name="Google Shape;46;g2e856c48d07_0_42"/>
          <p:cNvGrpSpPr/>
          <p:nvPr/>
        </p:nvGrpSpPr>
        <p:grpSpPr>
          <a:xfrm>
            <a:off x="3985972" y="7624036"/>
            <a:ext cx="3579685" cy="293288"/>
            <a:chOff x="4580561" y="2589004"/>
            <a:chExt cx="1064464" cy="25200"/>
          </a:xfrm>
        </p:grpSpPr>
        <p:sp>
          <p:nvSpPr>
            <p:cNvPr id="47" name="Google Shape;47;g2e856c48d07_0_42"/>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48" name="Google Shape;48;g2e856c48d07_0_42"/>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49" name="Google Shape;49;g2e856c48d07_0_42"/>
          <p:cNvSpPr txBox="1">
            <a:spLocks noGrp="1"/>
          </p:cNvSpPr>
          <p:nvPr>
            <p:ph type="title"/>
          </p:nvPr>
        </p:nvSpPr>
        <p:spPr>
          <a:xfrm>
            <a:off x="3501360" y="8439360"/>
            <a:ext cx="369042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50" name="Google Shape;50;g2e856c48d07_0_4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1"/>
        <p:cNvGrpSpPr/>
        <p:nvPr/>
      </p:nvGrpSpPr>
      <p:grpSpPr>
        <a:xfrm>
          <a:off x="0" y="0"/>
          <a:ext cx="0" cy="0"/>
          <a:chOff x="0" y="0"/>
          <a:chExt cx="0" cy="0"/>
        </a:xfrm>
      </p:grpSpPr>
      <p:sp>
        <p:nvSpPr>
          <p:cNvPr id="52" name="Google Shape;52;g2e856c48d07_0_49"/>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53" name="Google Shape;53;g2e856c48d07_0_49"/>
          <p:cNvGrpSpPr/>
          <p:nvPr/>
        </p:nvGrpSpPr>
        <p:grpSpPr>
          <a:xfrm>
            <a:off x="3985972" y="7624036"/>
            <a:ext cx="3579685" cy="293288"/>
            <a:chOff x="4580561" y="2589004"/>
            <a:chExt cx="1064464" cy="25200"/>
          </a:xfrm>
        </p:grpSpPr>
        <p:sp>
          <p:nvSpPr>
            <p:cNvPr id="54" name="Google Shape;54;g2e856c48d07_0_49"/>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55" name="Google Shape;55;g2e856c48d07_0_49"/>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56" name="Google Shape;56;g2e856c48d07_0_49"/>
          <p:cNvSpPr txBox="1">
            <a:spLocks noGrp="1"/>
          </p:cNvSpPr>
          <p:nvPr>
            <p:ph type="title"/>
          </p:nvPr>
        </p:nvSpPr>
        <p:spPr>
          <a:xfrm>
            <a:off x="3504000" y="8439360"/>
            <a:ext cx="15844200" cy="88416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57" name="Google Shape;57;g2e856c48d07_0_49"/>
          <p:cNvSpPr txBox="1">
            <a:spLocks noGrp="1"/>
          </p:cNvSpPr>
          <p:nvPr>
            <p:ph type="body" idx="1"/>
          </p:nvPr>
        </p:nvSpPr>
        <p:spPr>
          <a:xfrm>
            <a:off x="3461880" y="17803040"/>
            <a:ext cx="15844200" cy="102240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58" name="Google Shape;58;g2e856c48d07_0_49"/>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9"/>
        <p:cNvGrpSpPr/>
        <p:nvPr/>
      </p:nvGrpSpPr>
      <p:grpSpPr>
        <a:xfrm>
          <a:off x="0" y="0"/>
          <a:ext cx="0" cy="0"/>
          <a:chOff x="0" y="0"/>
          <a:chExt cx="0" cy="0"/>
        </a:xfrm>
      </p:grpSpPr>
      <p:grpSp>
        <p:nvGrpSpPr>
          <p:cNvPr id="60" name="Google Shape;60;g2e856c48d07_0_57"/>
          <p:cNvGrpSpPr/>
          <p:nvPr/>
        </p:nvGrpSpPr>
        <p:grpSpPr>
          <a:xfrm>
            <a:off x="3985972" y="26682432"/>
            <a:ext cx="3579685" cy="293288"/>
            <a:chOff x="4580561" y="2589004"/>
            <a:chExt cx="1064464" cy="25200"/>
          </a:xfrm>
        </p:grpSpPr>
        <p:sp>
          <p:nvSpPr>
            <p:cNvPr id="61" name="Google Shape;61;g2e856c48d07_0_57"/>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62" name="Google Shape;62;g2e856c48d07_0_57"/>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63" name="Google Shape;63;g2e856c48d07_0_57"/>
          <p:cNvSpPr txBox="1">
            <a:spLocks noGrp="1"/>
          </p:cNvSpPr>
          <p:nvPr>
            <p:ph type="title"/>
          </p:nvPr>
        </p:nvSpPr>
        <p:spPr>
          <a:xfrm>
            <a:off x="3501360" y="5531520"/>
            <a:ext cx="33701700" cy="19104000"/>
          </a:xfrm>
          <a:prstGeom prst="rect">
            <a:avLst/>
          </a:prstGeom>
        </p:spPr>
        <p:txBody>
          <a:bodyPr spcFirstLastPara="1" wrap="square" lIns="487600" tIns="487600" rIns="487600" bIns="487600" anchor="ctr" anchorCtr="0">
            <a:normAutofit/>
          </a:bodyPr>
          <a:lstStyle>
            <a:lvl1pPr lvl="0">
              <a:spcBef>
                <a:spcPts val="0"/>
              </a:spcBef>
              <a:spcAft>
                <a:spcPts val="0"/>
              </a:spcAft>
              <a:buClr>
                <a:schemeClr val="lt1"/>
              </a:buClr>
              <a:buSzPts val="19200"/>
              <a:buNone/>
              <a:defRPr sz="19200">
                <a:solidFill>
                  <a:schemeClr val="lt1"/>
                </a:solidFill>
              </a:defRPr>
            </a:lvl1pPr>
            <a:lvl2pPr lvl="1">
              <a:spcBef>
                <a:spcPts val="0"/>
              </a:spcBef>
              <a:spcAft>
                <a:spcPts val="0"/>
              </a:spcAft>
              <a:buClr>
                <a:schemeClr val="lt1"/>
              </a:buClr>
              <a:buSzPts val="19200"/>
              <a:buNone/>
              <a:defRPr sz="19200">
                <a:solidFill>
                  <a:schemeClr val="lt1"/>
                </a:solidFill>
              </a:defRPr>
            </a:lvl2pPr>
            <a:lvl3pPr lvl="2">
              <a:spcBef>
                <a:spcPts val="0"/>
              </a:spcBef>
              <a:spcAft>
                <a:spcPts val="0"/>
              </a:spcAft>
              <a:buClr>
                <a:schemeClr val="lt1"/>
              </a:buClr>
              <a:buSzPts val="19200"/>
              <a:buNone/>
              <a:defRPr sz="19200">
                <a:solidFill>
                  <a:schemeClr val="lt1"/>
                </a:solidFill>
              </a:defRPr>
            </a:lvl3pPr>
            <a:lvl4pPr lvl="3">
              <a:spcBef>
                <a:spcPts val="0"/>
              </a:spcBef>
              <a:spcAft>
                <a:spcPts val="0"/>
              </a:spcAft>
              <a:buClr>
                <a:schemeClr val="lt1"/>
              </a:buClr>
              <a:buSzPts val="19200"/>
              <a:buNone/>
              <a:defRPr sz="19200">
                <a:solidFill>
                  <a:schemeClr val="lt1"/>
                </a:solidFill>
              </a:defRPr>
            </a:lvl4pPr>
            <a:lvl5pPr lvl="4">
              <a:spcBef>
                <a:spcPts val="0"/>
              </a:spcBef>
              <a:spcAft>
                <a:spcPts val="0"/>
              </a:spcAft>
              <a:buClr>
                <a:schemeClr val="lt1"/>
              </a:buClr>
              <a:buSzPts val="19200"/>
              <a:buNone/>
              <a:defRPr sz="19200">
                <a:solidFill>
                  <a:schemeClr val="lt1"/>
                </a:solidFill>
              </a:defRPr>
            </a:lvl5pPr>
            <a:lvl6pPr lvl="5">
              <a:spcBef>
                <a:spcPts val="0"/>
              </a:spcBef>
              <a:spcAft>
                <a:spcPts val="0"/>
              </a:spcAft>
              <a:buClr>
                <a:schemeClr val="lt1"/>
              </a:buClr>
              <a:buSzPts val="19200"/>
              <a:buNone/>
              <a:defRPr sz="19200">
                <a:solidFill>
                  <a:schemeClr val="lt1"/>
                </a:solidFill>
              </a:defRPr>
            </a:lvl6pPr>
            <a:lvl7pPr lvl="6">
              <a:spcBef>
                <a:spcPts val="0"/>
              </a:spcBef>
              <a:spcAft>
                <a:spcPts val="0"/>
              </a:spcAft>
              <a:buClr>
                <a:schemeClr val="lt1"/>
              </a:buClr>
              <a:buSzPts val="19200"/>
              <a:buNone/>
              <a:defRPr sz="19200">
                <a:solidFill>
                  <a:schemeClr val="lt1"/>
                </a:solidFill>
              </a:defRPr>
            </a:lvl7pPr>
            <a:lvl8pPr lvl="7">
              <a:spcBef>
                <a:spcPts val="0"/>
              </a:spcBef>
              <a:spcAft>
                <a:spcPts val="0"/>
              </a:spcAft>
              <a:buClr>
                <a:schemeClr val="lt1"/>
              </a:buClr>
              <a:buSzPts val="19200"/>
              <a:buNone/>
              <a:defRPr sz="19200">
                <a:solidFill>
                  <a:schemeClr val="lt1"/>
                </a:solidFill>
              </a:defRPr>
            </a:lvl8pPr>
            <a:lvl9pPr lvl="8">
              <a:spcBef>
                <a:spcPts val="0"/>
              </a:spcBef>
              <a:spcAft>
                <a:spcPts val="0"/>
              </a:spcAft>
              <a:buClr>
                <a:schemeClr val="lt1"/>
              </a:buClr>
              <a:buSzPts val="19200"/>
              <a:buNone/>
              <a:defRPr sz="19200">
                <a:solidFill>
                  <a:schemeClr val="lt1"/>
                </a:solidFill>
              </a:defRPr>
            </a:lvl9pPr>
          </a:lstStyle>
          <a:p>
            <a:endParaRPr/>
          </a:p>
        </p:txBody>
      </p:sp>
      <p:sp>
        <p:nvSpPr>
          <p:cNvPr id="64" name="Google Shape;64;g2e856c48d07_0_57"/>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
        <p:cNvGrpSpPr/>
        <p:nvPr/>
      </p:nvGrpSpPr>
      <p:grpSpPr>
        <a:xfrm>
          <a:off x="0" y="0"/>
          <a:ext cx="0" cy="0"/>
          <a:chOff x="0" y="0"/>
          <a:chExt cx="0" cy="0"/>
        </a:xfrm>
      </p:grpSpPr>
      <p:sp>
        <p:nvSpPr>
          <p:cNvPr id="66" name="Google Shape;66;g2e856c48d07_0_63"/>
          <p:cNvSpPr/>
          <p:nvPr/>
        </p:nvSpPr>
        <p:spPr>
          <a:xfrm>
            <a:off x="0" y="0"/>
            <a:ext cx="21945600" cy="329184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67" name="Google Shape;67;g2e856c48d07_0_63"/>
          <p:cNvGrpSpPr/>
          <p:nvPr/>
        </p:nvGrpSpPr>
        <p:grpSpPr>
          <a:xfrm>
            <a:off x="3985972" y="7624036"/>
            <a:ext cx="3579685" cy="293288"/>
            <a:chOff x="4580561" y="2589004"/>
            <a:chExt cx="1064464" cy="25200"/>
          </a:xfrm>
        </p:grpSpPr>
        <p:sp>
          <p:nvSpPr>
            <p:cNvPr id="68" name="Google Shape;68;g2e856c48d07_0_63"/>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69" name="Google Shape;69;g2e856c48d07_0_63"/>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70" name="Google Shape;70;g2e856c48d07_0_63"/>
          <p:cNvSpPr txBox="1">
            <a:spLocks noGrp="1"/>
          </p:cNvSpPr>
          <p:nvPr>
            <p:ph type="title"/>
          </p:nvPr>
        </p:nvSpPr>
        <p:spPr>
          <a:xfrm>
            <a:off x="3504000" y="8439360"/>
            <a:ext cx="15844200" cy="107982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71" name="Google Shape;71;g2e856c48d07_0_63"/>
          <p:cNvSpPr txBox="1">
            <a:spLocks noGrp="1"/>
          </p:cNvSpPr>
          <p:nvPr>
            <p:ph type="subTitle" idx="1"/>
          </p:nvPr>
        </p:nvSpPr>
        <p:spPr>
          <a:xfrm>
            <a:off x="3479760" y="20233760"/>
            <a:ext cx="15844200" cy="4857600"/>
          </a:xfrm>
          <a:prstGeom prst="rect">
            <a:avLst/>
          </a:prstGeom>
        </p:spPr>
        <p:txBody>
          <a:bodyPr spcFirstLastPara="1" wrap="square" lIns="487600" tIns="487600" rIns="487600" bIns="487600" anchor="t" anchorCtr="0">
            <a:normAutofit/>
          </a:bodyPr>
          <a:lstStyle>
            <a:lvl1pPr lvl="0">
              <a:lnSpc>
                <a:spcPct val="100000"/>
              </a:lnSpc>
              <a:spcBef>
                <a:spcPts val="0"/>
              </a:spcBef>
              <a:spcAft>
                <a:spcPts val="0"/>
              </a:spcAft>
              <a:buSzPts val="8500"/>
              <a:buNone/>
              <a:defRPr sz="8500"/>
            </a:lvl1pPr>
            <a:lvl2pPr lvl="1">
              <a:lnSpc>
                <a:spcPct val="100000"/>
              </a:lnSpc>
              <a:spcBef>
                <a:spcPts val="0"/>
              </a:spcBef>
              <a:spcAft>
                <a:spcPts val="0"/>
              </a:spcAft>
              <a:buSzPts val="8500"/>
              <a:buNone/>
              <a:defRPr sz="8500"/>
            </a:lvl2pPr>
            <a:lvl3pPr lvl="2">
              <a:lnSpc>
                <a:spcPct val="100000"/>
              </a:lnSpc>
              <a:spcBef>
                <a:spcPts val="0"/>
              </a:spcBef>
              <a:spcAft>
                <a:spcPts val="0"/>
              </a:spcAft>
              <a:buSzPts val="8500"/>
              <a:buNone/>
              <a:defRPr sz="8500"/>
            </a:lvl3pPr>
            <a:lvl4pPr lvl="3">
              <a:lnSpc>
                <a:spcPct val="100000"/>
              </a:lnSpc>
              <a:spcBef>
                <a:spcPts val="0"/>
              </a:spcBef>
              <a:spcAft>
                <a:spcPts val="0"/>
              </a:spcAft>
              <a:buSzPts val="8500"/>
              <a:buNone/>
              <a:defRPr sz="8500"/>
            </a:lvl4pPr>
            <a:lvl5pPr lvl="4">
              <a:lnSpc>
                <a:spcPct val="100000"/>
              </a:lnSpc>
              <a:spcBef>
                <a:spcPts val="0"/>
              </a:spcBef>
              <a:spcAft>
                <a:spcPts val="0"/>
              </a:spcAft>
              <a:buSzPts val="8500"/>
              <a:buNone/>
              <a:defRPr sz="8500"/>
            </a:lvl5pPr>
            <a:lvl6pPr lvl="5">
              <a:lnSpc>
                <a:spcPct val="100000"/>
              </a:lnSpc>
              <a:spcBef>
                <a:spcPts val="0"/>
              </a:spcBef>
              <a:spcAft>
                <a:spcPts val="0"/>
              </a:spcAft>
              <a:buSzPts val="8500"/>
              <a:buNone/>
              <a:defRPr sz="8500"/>
            </a:lvl6pPr>
            <a:lvl7pPr lvl="6">
              <a:lnSpc>
                <a:spcPct val="100000"/>
              </a:lnSpc>
              <a:spcBef>
                <a:spcPts val="0"/>
              </a:spcBef>
              <a:spcAft>
                <a:spcPts val="0"/>
              </a:spcAft>
              <a:buSzPts val="8500"/>
              <a:buNone/>
              <a:defRPr sz="8500"/>
            </a:lvl7pPr>
            <a:lvl8pPr lvl="7">
              <a:lnSpc>
                <a:spcPct val="100000"/>
              </a:lnSpc>
              <a:spcBef>
                <a:spcPts val="0"/>
              </a:spcBef>
              <a:spcAft>
                <a:spcPts val="0"/>
              </a:spcAft>
              <a:buSzPts val="8500"/>
              <a:buNone/>
              <a:defRPr sz="8500"/>
            </a:lvl8pPr>
            <a:lvl9pPr lvl="8">
              <a:lnSpc>
                <a:spcPct val="100000"/>
              </a:lnSpc>
              <a:spcBef>
                <a:spcPts val="0"/>
              </a:spcBef>
              <a:spcAft>
                <a:spcPts val="0"/>
              </a:spcAft>
              <a:buSzPts val="8500"/>
              <a:buNone/>
              <a:defRPr sz="8500"/>
            </a:lvl9pPr>
          </a:lstStyle>
          <a:p>
            <a:endParaRPr/>
          </a:p>
        </p:txBody>
      </p:sp>
      <p:sp>
        <p:nvSpPr>
          <p:cNvPr id="72" name="Google Shape;72;g2e856c48d07_0_63"/>
          <p:cNvSpPr txBox="1">
            <a:spLocks noGrp="1"/>
          </p:cNvSpPr>
          <p:nvPr>
            <p:ph type="body" idx="2"/>
          </p:nvPr>
        </p:nvSpPr>
        <p:spPr>
          <a:xfrm>
            <a:off x="24836280" y="8656800"/>
            <a:ext cx="16197000" cy="193632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73" name="Google Shape;73;g2e856c48d07_0_63"/>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g2e856c48d07_0_72"/>
          <p:cNvSpPr txBox="1">
            <a:spLocks noGrp="1"/>
          </p:cNvSpPr>
          <p:nvPr>
            <p:ph type="body" idx="1"/>
          </p:nvPr>
        </p:nvSpPr>
        <p:spPr>
          <a:xfrm>
            <a:off x="3479760" y="27984328"/>
            <a:ext cx="36947400" cy="2947200"/>
          </a:xfrm>
          <a:prstGeom prst="rect">
            <a:avLst/>
          </a:prstGeom>
        </p:spPr>
        <p:txBody>
          <a:bodyPr spcFirstLastPara="1" wrap="square" lIns="487600" tIns="487600" rIns="487600" bIns="487600" anchor="ctr" anchorCtr="0">
            <a:normAutofit/>
          </a:bodyPr>
          <a:lstStyle>
            <a:lvl1pPr marL="457200" lvl="0" indent="-228600">
              <a:lnSpc>
                <a:spcPct val="100000"/>
              </a:lnSpc>
              <a:spcBef>
                <a:spcPts val="0"/>
              </a:spcBef>
              <a:spcAft>
                <a:spcPts val="0"/>
              </a:spcAft>
              <a:buSzPts val="6900"/>
              <a:buNone/>
              <a:defRPr/>
            </a:lvl1pPr>
          </a:lstStyle>
          <a:p>
            <a:endParaRPr/>
          </a:p>
        </p:txBody>
      </p:sp>
      <p:sp>
        <p:nvSpPr>
          <p:cNvPr id="76" name="Google Shape;76;g2e856c48d07_0_7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9"/>
        <p:cNvGrpSpPr/>
        <p:nvPr/>
      </p:nvGrpSpPr>
      <p:grpSpPr>
        <a:xfrm>
          <a:off x="0" y="0"/>
          <a:ext cx="0" cy="0"/>
          <a:chOff x="0" y="0"/>
          <a:chExt cx="0" cy="0"/>
        </a:xfrm>
      </p:grpSpPr>
      <p:sp>
        <p:nvSpPr>
          <p:cNvPr id="10" name="Google Shape;10;g2e856c48d07_0_7"/>
          <p:cNvSpPr txBox="1">
            <a:spLocks noGrp="1"/>
          </p:cNvSpPr>
          <p:nvPr>
            <p:ph type="title"/>
          </p:nvPr>
        </p:nvSpPr>
        <p:spPr>
          <a:xfrm>
            <a:off x="1496160" y="2848160"/>
            <a:ext cx="40899000" cy="3665400"/>
          </a:xfrm>
          <a:prstGeom prst="rect">
            <a:avLst/>
          </a:prstGeom>
          <a:noFill/>
          <a:ln>
            <a:noFill/>
          </a:ln>
        </p:spPr>
        <p:txBody>
          <a:bodyPr spcFirstLastPara="1" wrap="square" lIns="487600" tIns="487600" rIns="487600" bIns="487600" anchor="t" anchorCtr="0">
            <a:normAutofit/>
          </a:bodyPr>
          <a:lstStyle>
            <a:lvl1pPr lvl="0">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1pPr>
            <a:lvl2pPr lvl="1">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2pPr>
            <a:lvl3pPr lvl="2">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3pPr>
            <a:lvl4pPr lvl="3">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4pPr>
            <a:lvl5pPr lvl="4">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5pPr>
            <a:lvl6pPr lvl="5">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6pPr>
            <a:lvl7pPr lvl="6">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7pPr>
            <a:lvl8pPr lvl="7">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8pPr>
            <a:lvl9pPr lvl="8">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9pPr>
          </a:lstStyle>
          <a:p>
            <a:endParaRPr/>
          </a:p>
        </p:txBody>
      </p:sp>
      <p:sp>
        <p:nvSpPr>
          <p:cNvPr id="11" name="Google Shape;11;g2e856c48d07_0_7"/>
          <p:cNvSpPr txBox="1">
            <a:spLocks noGrp="1"/>
          </p:cNvSpPr>
          <p:nvPr>
            <p:ph type="body" idx="1"/>
          </p:nvPr>
        </p:nvSpPr>
        <p:spPr>
          <a:xfrm>
            <a:off x="1496160" y="7375840"/>
            <a:ext cx="40899000" cy="21864900"/>
          </a:xfrm>
          <a:prstGeom prst="rect">
            <a:avLst/>
          </a:prstGeom>
          <a:noFill/>
          <a:ln>
            <a:noFill/>
          </a:ln>
        </p:spPr>
        <p:txBody>
          <a:bodyPr spcFirstLastPara="1" wrap="square" lIns="487600" tIns="487600" rIns="487600" bIns="487600" anchor="t" anchorCtr="0">
            <a:normAutofit/>
          </a:bodyPr>
          <a:lstStyle>
            <a:lvl1pPr marL="457200" lvl="0" indent="-666750">
              <a:lnSpc>
                <a:spcPct val="115000"/>
              </a:lnSpc>
              <a:spcBef>
                <a:spcPts val="0"/>
              </a:spcBef>
              <a:spcAft>
                <a:spcPts val="0"/>
              </a:spcAft>
              <a:buClr>
                <a:schemeClr val="accent1"/>
              </a:buClr>
              <a:buSzPts val="6900"/>
              <a:buFont typeface="Lato"/>
              <a:buChar char="●"/>
              <a:defRPr sz="6900">
                <a:solidFill>
                  <a:schemeClr val="accent1"/>
                </a:solidFill>
                <a:latin typeface="Lato"/>
                <a:ea typeface="Lato"/>
                <a:cs typeface="Lato"/>
                <a:sym typeface="Lato"/>
              </a:defRPr>
            </a:lvl1pPr>
            <a:lvl2pPr marL="914400" lvl="1"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2pPr>
            <a:lvl3pPr marL="1371600" lvl="2"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3pPr>
            <a:lvl4pPr marL="1828800" lvl="3"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4pPr>
            <a:lvl5pPr marL="2286000" lvl="4"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5pPr>
            <a:lvl6pPr marL="2743200" lvl="5"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6pPr>
            <a:lvl7pPr marL="3200400" lvl="6"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7pPr>
            <a:lvl8pPr marL="3657600" lvl="7"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8pPr>
            <a:lvl9pPr marL="4114800" lvl="8"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9pPr>
          </a:lstStyle>
          <a:p>
            <a:endParaRPr/>
          </a:p>
        </p:txBody>
      </p:sp>
      <p:sp>
        <p:nvSpPr>
          <p:cNvPr id="12" name="Google Shape;12;g2e856c48d07_0_7"/>
          <p:cNvSpPr txBox="1">
            <a:spLocks noGrp="1"/>
          </p:cNvSpPr>
          <p:nvPr>
            <p:ph type="sldNum" idx="12"/>
          </p:nvPr>
        </p:nvSpPr>
        <p:spPr>
          <a:xfrm>
            <a:off x="40974251" y="30399045"/>
            <a:ext cx="2633700" cy="2519100"/>
          </a:xfrm>
          <a:prstGeom prst="rect">
            <a:avLst/>
          </a:prstGeom>
          <a:noFill/>
          <a:ln>
            <a:noFill/>
          </a:ln>
        </p:spPr>
        <p:txBody>
          <a:bodyPr spcFirstLastPara="1" wrap="square" lIns="487600" tIns="487600" rIns="487600" bIns="487600" anchor="ctr" anchorCtr="0">
            <a:normAutofit/>
          </a:bodyPr>
          <a:lstStyle>
            <a:lvl1pPr lvl="0" algn="r">
              <a:buNone/>
              <a:defRPr sz="5300">
                <a:solidFill>
                  <a:schemeClr val="accent1"/>
                </a:solidFill>
                <a:latin typeface="Lato"/>
                <a:ea typeface="Lato"/>
                <a:cs typeface="Lato"/>
                <a:sym typeface="Lato"/>
              </a:defRPr>
            </a:lvl1pPr>
            <a:lvl2pPr lvl="1" algn="r">
              <a:buNone/>
              <a:defRPr sz="5300">
                <a:solidFill>
                  <a:schemeClr val="accent1"/>
                </a:solidFill>
                <a:latin typeface="Lato"/>
                <a:ea typeface="Lato"/>
                <a:cs typeface="Lato"/>
                <a:sym typeface="Lato"/>
              </a:defRPr>
            </a:lvl2pPr>
            <a:lvl3pPr lvl="2" algn="r">
              <a:buNone/>
              <a:defRPr sz="5300">
                <a:solidFill>
                  <a:schemeClr val="accent1"/>
                </a:solidFill>
                <a:latin typeface="Lato"/>
                <a:ea typeface="Lato"/>
                <a:cs typeface="Lato"/>
                <a:sym typeface="Lato"/>
              </a:defRPr>
            </a:lvl3pPr>
            <a:lvl4pPr lvl="3" algn="r">
              <a:buNone/>
              <a:defRPr sz="5300">
                <a:solidFill>
                  <a:schemeClr val="accent1"/>
                </a:solidFill>
                <a:latin typeface="Lato"/>
                <a:ea typeface="Lato"/>
                <a:cs typeface="Lato"/>
                <a:sym typeface="Lato"/>
              </a:defRPr>
            </a:lvl4pPr>
            <a:lvl5pPr lvl="4" algn="r">
              <a:buNone/>
              <a:defRPr sz="5300">
                <a:solidFill>
                  <a:schemeClr val="accent1"/>
                </a:solidFill>
                <a:latin typeface="Lato"/>
                <a:ea typeface="Lato"/>
                <a:cs typeface="Lato"/>
                <a:sym typeface="Lato"/>
              </a:defRPr>
            </a:lvl5pPr>
            <a:lvl6pPr lvl="5" algn="r">
              <a:buNone/>
              <a:defRPr sz="5300">
                <a:solidFill>
                  <a:schemeClr val="accent1"/>
                </a:solidFill>
                <a:latin typeface="Lato"/>
                <a:ea typeface="Lato"/>
                <a:cs typeface="Lato"/>
                <a:sym typeface="Lato"/>
              </a:defRPr>
            </a:lvl6pPr>
            <a:lvl7pPr lvl="6" algn="r">
              <a:buNone/>
              <a:defRPr sz="5300">
                <a:solidFill>
                  <a:schemeClr val="accent1"/>
                </a:solidFill>
                <a:latin typeface="Lato"/>
                <a:ea typeface="Lato"/>
                <a:cs typeface="Lato"/>
                <a:sym typeface="Lato"/>
              </a:defRPr>
            </a:lvl7pPr>
            <a:lvl8pPr lvl="7" algn="r">
              <a:buNone/>
              <a:defRPr sz="5300">
                <a:solidFill>
                  <a:schemeClr val="accent1"/>
                </a:solidFill>
                <a:latin typeface="Lato"/>
                <a:ea typeface="Lato"/>
                <a:cs typeface="Lato"/>
                <a:sym typeface="Lato"/>
              </a:defRPr>
            </a:lvl8pPr>
            <a:lvl9pPr lvl="8" algn="r">
              <a:buNone/>
              <a:defRPr sz="53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ru.wikipedia.org/wiki/%D0%93%D1%80%D0%B5%D0%BA%D0%BE-%D0%B8%D1%82%D0%B0%D0%BB%D1%8C%D1%8F%D0%BD%D1%81%D0%BA%D0%B8%D0%B5_%D0%BE%D1%82%D0%BD%D0%BE%D1%88%D0%B5%D0%BD%D0%B8%D1%8F" TargetMode="External"/><Relationship Id="rId5" Type="http://schemas.openxmlformats.org/officeDocument/2006/relationships/image" Target="../media/image2.png"/><Relationship Id="rId4" Type="http://schemas.openxmlformats.org/officeDocument/2006/relationships/hyperlink" Target="https://www.counterview.net/2016/07/ngo-officers-are-public-servants-i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id="{8C9F223E-D3CB-FC61-94FB-8EFD9B247185}"/>
              </a:ext>
            </a:extLst>
          </p:cNvPr>
          <p:cNvSpPr>
            <a:spLocks noGrp="1"/>
          </p:cNvSpPr>
          <p:nvPr>
            <p:ph type="body" idx="1"/>
          </p:nvPr>
        </p:nvSpPr>
        <p:spPr>
          <a:xfrm>
            <a:off x="-368549" y="3577327"/>
            <a:ext cx="11890620" cy="15298497"/>
          </a:xfrm>
        </p:spPr>
        <p:txBody>
          <a:bodyPr/>
          <a:lstStyle/>
          <a:p>
            <a:pPr marL="527050" lvl="1" indent="0" algn="just">
              <a:buNone/>
            </a:pPr>
            <a:r>
              <a:rPr lang="en-US" sz="4400" dirty="0">
                <a:solidFill>
                  <a:schemeClr val="accent1">
                    <a:lumMod val="75000"/>
                  </a:schemeClr>
                </a:solidFill>
                <a:latin typeface="Times New Roman" panose="02020603050405020304" pitchFamily="18" charset="0"/>
                <a:cs typeface="Times New Roman" panose="02020603050405020304" pitchFamily="18" charset="0"/>
              </a:rPr>
              <a:t>This paper presents critically the non-formal education which NGOs in Italy and in Greece provide to adult refugees. In Europe, due to its geopolitical location, these countries have been mostly transiting countries and they received the greatest percentage of migratory streams, especially during the 'refuge crisis' which flooded the last decade. International and European organizations establish and institutionalize refugee education and the host countries are willing to support refugees' integration. On the adult education portion, it is stated that there is a pedagogical shortfall in the delivery of education to adult refugees and there is no official policy in that target group. Pilot programs are planned and implemented to refugee camps to equip adults to new terms of everyday life.</a:t>
            </a:r>
            <a:endParaRPr lang="el-GR" sz="44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Θέση κειμένου 2">
            <a:extLst>
              <a:ext uri="{FF2B5EF4-FFF2-40B4-BE49-F238E27FC236}">
                <a16:creationId xmlns:a16="http://schemas.microsoft.com/office/drawing/2014/main" id="{E62809FC-33E2-2A39-D594-C63816F82C53}"/>
              </a:ext>
            </a:extLst>
          </p:cNvPr>
          <p:cNvSpPr>
            <a:spLocks noGrp="1"/>
          </p:cNvSpPr>
          <p:nvPr>
            <p:ph type="body" idx="2"/>
          </p:nvPr>
        </p:nvSpPr>
        <p:spPr>
          <a:xfrm>
            <a:off x="183457" y="3128414"/>
            <a:ext cx="7783427" cy="2275464"/>
          </a:xfrm>
        </p:spPr>
        <p:txBody>
          <a:bodyPr/>
          <a:lstStyle/>
          <a:p>
            <a:r>
              <a:rPr lang="en-US" sz="5400" dirty="0">
                <a:solidFill>
                  <a:schemeClr val="accent6">
                    <a:lumMod val="50000"/>
                  </a:schemeClr>
                </a:solidFill>
              </a:rPr>
              <a:t>Introduction</a:t>
            </a:r>
          </a:p>
          <a:p>
            <a:endParaRPr lang="el-GR" sz="5400" dirty="0">
              <a:solidFill>
                <a:schemeClr val="accent6">
                  <a:lumMod val="50000"/>
                </a:schemeClr>
              </a:solidFill>
            </a:endParaRPr>
          </a:p>
        </p:txBody>
      </p:sp>
      <p:sp>
        <p:nvSpPr>
          <p:cNvPr id="4" name="Θέση κειμένου 3">
            <a:extLst>
              <a:ext uri="{FF2B5EF4-FFF2-40B4-BE49-F238E27FC236}">
                <a16:creationId xmlns:a16="http://schemas.microsoft.com/office/drawing/2014/main" id="{2779F2DF-7217-D8D6-FF0B-A3B6271C5C6C}"/>
              </a:ext>
            </a:extLst>
          </p:cNvPr>
          <p:cNvSpPr>
            <a:spLocks noGrp="1"/>
          </p:cNvSpPr>
          <p:nvPr>
            <p:ph type="body" idx="3"/>
          </p:nvPr>
        </p:nvSpPr>
        <p:spPr>
          <a:xfrm>
            <a:off x="-212140" y="18317665"/>
            <a:ext cx="10532454" cy="2381647"/>
          </a:xfrm>
        </p:spPr>
        <p:txBody>
          <a:bodyPr/>
          <a:lstStyle/>
          <a:p>
            <a:r>
              <a:rPr lang="en-US" sz="6000" dirty="0">
                <a:solidFill>
                  <a:srgbClr val="00B050"/>
                </a:solidFill>
                <a:latin typeface="Times New Roman" panose="02020603050405020304" pitchFamily="18" charset="0"/>
                <a:cs typeface="Times New Roman" panose="02020603050405020304" pitchFamily="18" charset="0"/>
              </a:rPr>
              <a:t>Research problem</a:t>
            </a:r>
          </a:p>
          <a:p>
            <a:endParaRPr lang="el-GR" sz="5400" dirty="0">
              <a:latin typeface="Times New Roman" panose="02020603050405020304" pitchFamily="18" charset="0"/>
              <a:cs typeface="Times New Roman" panose="02020603050405020304" pitchFamily="18" charset="0"/>
            </a:endParaRPr>
          </a:p>
        </p:txBody>
      </p:sp>
      <p:sp>
        <p:nvSpPr>
          <p:cNvPr id="5" name="Θέση κειμένου 4">
            <a:extLst>
              <a:ext uri="{FF2B5EF4-FFF2-40B4-BE49-F238E27FC236}">
                <a16:creationId xmlns:a16="http://schemas.microsoft.com/office/drawing/2014/main" id="{7138D9D8-BD8E-917A-0661-F47DD423A150}"/>
              </a:ext>
            </a:extLst>
          </p:cNvPr>
          <p:cNvSpPr>
            <a:spLocks noGrp="1"/>
          </p:cNvSpPr>
          <p:nvPr>
            <p:ph type="body" idx="4"/>
          </p:nvPr>
        </p:nvSpPr>
        <p:spPr>
          <a:xfrm>
            <a:off x="11190659" y="8183974"/>
            <a:ext cx="10048800" cy="9091156"/>
          </a:xfrm>
        </p:spPr>
        <p:txBody>
          <a:bodyPr/>
          <a:lstStyle/>
          <a:p>
            <a:pPr algn="just"/>
            <a:r>
              <a:rPr lang="en-US" sz="4400" dirty="0">
                <a:solidFill>
                  <a:schemeClr val="accent1">
                    <a:lumMod val="50000"/>
                  </a:schemeClr>
                </a:solidFill>
              </a:rPr>
              <a:t>This study focuses on several key research areas: Bilingual and Multilingual Education, Language Acquisition</a:t>
            </a:r>
            <a:r>
              <a:rPr lang="el-GR" sz="4400" dirty="0">
                <a:solidFill>
                  <a:schemeClr val="accent1">
                    <a:lumMod val="50000"/>
                  </a:schemeClr>
                </a:solidFill>
              </a:rPr>
              <a:t> </a:t>
            </a:r>
            <a:r>
              <a:rPr lang="en-US" sz="4400" dirty="0">
                <a:solidFill>
                  <a:schemeClr val="accent1">
                    <a:lumMod val="50000"/>
                  </a:schemeClr>
                </a:solidFill>
              </a:rPr>
              <a:t>and Development,</a:t>
            </a:r>
            <a:r>
              <a:rPr lang="el-GR" sz="4400" dirty="0">
                <a:solidFill>
                  <a:schemeClr val="accent1">
                    <a:lumMod val="50000"/>
                  </a:schemeClr>
                </a:solidFill>
              </a:rPr>
              <a:t> </a:t>
            </a:r>
            <a:r>
              <a:rPr lang="en-US" sz="4400" dirty="0">
                <a:solidFill>
                  <a:schemeClr val="accent1">
                    <a:lumMod val="50000"/>
                  </a:schemeClr>
                </a:solidFill>
              </a:rPr>
              <a:t>Intercultural Education, Language Policy and </a:t>
            </a:r>
            <a:r>
              <a:rPr lang="en-US" sz="4400" dirty="0">
                <a:solidFill>
                  <a:schemeClr val="accent1">
                    <a:lumMod val="75000"/>
                  </a:schemeClr>
                </a:solidFill>
              </a:rPr>
              <a:t>Planning</a:t>
            </a:r>
            <a:r>
              <a:rPr lang="en-US" sz="4400" dirty="0">
                <a:solidFill>
                  <a:schemeClr val="accent1">
                    <a:lumMod val="50000"/>
                  </a:schemeClr>
                </a:solidFill>
              </a:rPr>
              <a:t>, Educational Equity and Inclusion, Second Language Acquisition, Non-formal language education for Adult Refugees, and the Educational Programs implemented by NGOs in Italy and Greece.</a:t>
            </a:r>
            <a:endParaRPr lang="el-GR" sz="4400" dirty="0">
              <a:solidFill>
                <a:schemeClr val="accent1">
                  <a:lumMod val="50000"/>
                </a:schemeClr>
              </a:solidFill>
            </a:endParaRPr>
          </a:p>
        </p:txBody>
      </p:sp>
      <p:sp>
        <p:nvSpPr>
          <p:cNvPr id="7" name="Θέση κειμένου 6">
            <a:extLst>
              <a:ext uri="{FF2B5EF4-FFF2-40B4-BE49-F238E27FC236}">
                <a16:creationId xmlns:a16="http://schemas.microsoft.com/office/drawing/2014/main" id="{70B05AB3-FB12-C20A-8C5D-EFA406B42768}"/>
              </a:ext>
            </a:extLst>
          </p:cNvPr>
          <p:cNvSpPr>
            <a:spLocks noGrp="1"/>
          </p:cNvSpPr>
          <p:nvPr>
            <p:ph type="body" idx="6"/>
          </p:nvPr>
        </p:nvSpPr>
        <p:spPr>
          <a:xfrm>
            <a:off x="11227796" y="17695438"/>
            <a:ext cx="10048800" cy="9069099"/>
          </a:xfrm>
        </p:spPr>
        <p:txBody>
          <a:bodyPr/>
          <a:lstStyle/>
          <a:p>
            <a:pPr marL="527050" lvl="1" indent="0" algn="just">
              <a:buNone/>
            </a:pPr>
            <a:r>
              <a:rPr lang="en-US" sz="4400" dirty="0">
                <a:solidFill>
                  <a:schemeClr val="accent1">
                    <a:lumMod val="50000"/>
                  </a:schemeClr>
                </a:solidFill>
                <a:latin typeface="Times New Roman" panose="02020603050405020304" pitchFamily="18" charset="0"/>
                <a:cs typeface="Times New Roman" panose="02020603050405020304" pitchFamily="18" charset="0"/>
              </a:rPr>
              <a:t>The methodology employed by this study is bibliographic, applying the systematic review and critical analysis of literature on adult refugee non-formal education. The study is based on scholarly papers, policy reports, institution documents, and official statistics of international organizations like the UNHCR, the European Commission, and member NGOs.</a:t>
            </a:r>
            <a:endParaRPr lang="el-GR" sz="44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8" name="Θέση κειμένου 7">
            <a:extLst>
              <a:ext uri="{FF2B5EF4-FFF2-40B4-BE49-F238E27FC236}">
                <a16:creationId xmlns:a16="http://schemas.microsoft.com/office/drawing/2014/main" id="{1B42F001-5FC1-63FD-62F1-6E46BDE7E5CE}"/>
              </a:ext>
            </a:extLst>
          </p:cNvPr>
          <p:cNvSpPr>
            <a:spLocks noGrp="1"/>
          </p:cNvSpPr>
          <p:nvPr>
            <p:ph type="body" idx="7"/>
          </p:nvPr>
        </p:nvSpPr>
        <p:spPr>
          <a:xfrm>
            <a:off x="23914498" y="3099195"/>
            <a:ext cx="10058400" cy="4214970"/>
          </a:xfrm>
        </p:spPr>
        <p:txBody>
          <a:bodyPr/>
          <a:lstStyle/>
          <a:p>
            <a:pPr marL="0" marR="0" lvl="0" indent="0" algn="l" defTabSz="914400" rtl="0" eaLnBrk="1" fontAlgn="auto" latinLnBrk="0" hangingPunct="1">
              <a:lnSpc>
                <a:spcPct val="100000"/>
              </a:lnSpc>
              <a:spcBef>
                <a:spcPts val="6400"/>
              </a:spcBef>
              <a:spcAft>
                <a:spcPts val="0"/>
              </a:spcAft>
              <a:buClr>
                <a:srgbClr val="1A9988"/>
              </a:buClr>
              <a:buSzPts val="6000"/>
              <a:buFont typeface="Lato"/>
              <a:buNone/>
              <a:tabLst/>
              <a:defRPr/>
            </a:pPr>
            <a:r>
              <a:rPr kumimoji="0" lang="en-US" sz="5400" b="1" i="0" u="sng"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Lato" panose="020F0502020204030203" pitchFamily="34" charset="0"/>
                <a:cs typeface="Times New Roman" panose="02020603050405020304" pitchFamily="18" charset="0"/>
                <a:sym typeface="Lato"/>
              </a:rPr>
              <a:t>Results</a:t>
            </a:r>
          </a:p>
          <a:p>
            <a:pPr marL="0" marR="0" lvl="0" indent="0" algn="l" defTabSz="914400" rtl="0" eaLnBrk="1" fontAlgn="auto" latinLnBrk="0" hangingPunct="1">
              <a:lnSpc>
                <a:spcPct val="100000"/>
              </a:lnSpc>
              <a:spcBef>
                <a:spcPts val="6400"/>
              </a:spcBef>
              <a:spcAft>
                <a:spcPts val="0"/>
              </a:spcAft>
              <a:buClr>
                <a:srgbClr val="1A9988"/>
              </a:buClr>
              <a:buSzPts val="6000"/>
              <a:buFont typeface="Lato"/>
              <a:buNone/>
              <a:tabLst/>
              <a:defRPr/>
            </a:pPr>
            <a:endParaRPr kumimoji="0" lang="en-US" sz="5400" b="1" i="0" u="sng"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Lato" panose="020F0502020204030203" pitchFamily="34" charset="0"/>
              <a:cs typeface="Times New Roman" panose="02020603050405020304" pitchFamily="18" charset="0"/>
              <a:sym typeface="Lato"/>
            </a:endParaRPr>
          </a:p>
          <a:p>
            <a:endParaRPr lang="el-GR" sz="36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14" name="Θέση κειμένου 13">
            <a:extLst>
              <a:ext uri="{FF2B5EF4-FFF2-40B4-BE49-F238E27FC236}">
                <a16:creationId xmlns:a16="http://schemas.microsoft.com/office/drawing/2014/main" id="{F8933232-F918-4107-5DDA-FBDD06243C2A}"/>
              </a:ext>
            </a:extLst>
          </p:cNvPr>
          <p:cNvSpPr>
            <a:spLocks noGrp="1"/>
          </p:cNvSpPr>
          <p:nvPr>
            <p:ph type="body" idx="16"/>
          </p:nvPr>
        </p:nvSpPr>
        <p:spPr>
          <a:xfrm>
            <a:off x="33416943" y="6125992"/>
            <a:ext cx="10052100" cy="25657230"/>
          </a:xfrm>
        </p:spPr>
        <p:txBody>
          <a:bodyPr/>
          <a:lstStyle/>
          <a:p>
            <a:r>
              <a:rPr lang="en-US" dirty="0">
                <a:solidFill>
                  <a:schemeClr val="accent1">
                    <a:lumMod val="75000"/>
                  </a:schemeClr>
                </a:solidFill>
              </a:rPr>
              <a:t>Adelman, E.&amp; Bellino, M.&amp; </a:t>
            </a:r>
            <a:r>
              <a:rPr lang="en-US" dirty="0" err="1">
                <a:solidFill>
                  <a:schemeClr val="accent1">
                    <a:lumMod val="75000"/>
                  </a:schemeClr>
                </a:solidFill>
              </a:rPr>
              <a:t>Chopra,V</a:t>
            </a:r>
            <a:r>
              <a:rPr lang="en-US" dirty="0">
                <a:solidFill>
                  <a:schemeClr val="accent1">
                    <a:lumMod val="75000"/>
                  </a:schemeClr>
                </a:solidFill>
              </a:rPr>
              <a:t>.&amp; Dryden-Peterson, S. (2019). The Purposes of Refugee Education: Policy and Practice of Including Refugees in National Education Systems. Harvard Graduate School of Education. Sociology of Education. doi:10.1177/1477878515622703. http://nrs.harvard.edu/urn-3:HUL.InstRepos:23989485</a:t>
            </a:r>
          </a:p>
          <a:p>
            <a:r>
              <a:rPr lang="en-US" dirty="0" err="1">
                <a:solidFill>
                  <a:schemeClr val="accent1">
                    <a:lumMod val="75000"/>
                  </a:schemeClr>
                </a:solidFill>
              </a:rPr>
              <a:t>Beacco</a:t>
            </a:r>
            <a:r>
              <a:rPr lang="en-US" dirty="0">
                <a:solidFill>
                  <a:schemeClr val="accent1">
                    <a:lumMod val="75000"/>
                  </a:schemeClr>
                </a:solidFill>
              </a:rPr>
              <a:t>, J.-C., Krumm, H.-J., &amp; Little, D. (2017). Introduction (English version). In J. C. </a:t>
            </a:r>
            <a:r>
              <a:rPr lang="en-US" dirty="0" err="1">
                <a:solidFill>
                  <a:schemeClr val="accent1">
                    <a:lumMod val="75000"/>
                  </a:schemeClr>
                </a:solidFill>
              </a:rPr>
              <a:t>Beacco</a:t>
            </a:r>
            <a:r>
              <a:rPr lang="en-US" dirty="0">
                <a:solidFill>
                  <a:schemeClr val="accent1">
                    <a:lumMod val="75000"/>
                  </a:schemeClr>
                </a:solidFill>
              </a:rPr>
              <a:t>,</a:t>
            </a:r>
          </a:p>
          <a:p>
            <a:r>
              <a:rPr lang="en-US" dirty="0">
                <a:solidFill>
                  <a:schemeClr val="accent1">
                    <a:lumMod val="75000"/>
                  </a:schemeClr>
                </a:solidFill>
              </a:rPr>
              <a:t>H. J. Krumm, D. Little, &amp; P. </a:t>
            </a:r>
            <a:r>
              <a:rPr lang="en-US" dirty="0" err="1">
                <a:solidFill>
                  <a:schemeClr val="accent1">
                    <a:lumMod val="75000"/>
                  </a:schemeClr>
                </a:solidFill>
              </a:rPr>
              <a:t>Thalgott</a:t>
            </a:r>
            <a:r>
              <a:rPr lang="en-US" dirty="0">
                <a:solidFill>
                  <a:schemeClr val="accent1">
                    <a:lumMod val="75000"/>
                  </a:schemeClr>
                </a:solidFill>
              </a:rPr>
              <a:t> (Eds), The linguistic integration of adult migrants. Some</a:t>
            </a:r>
          </a:p>
          <a:p>
            <a:r>
              <a:rPr lang="en-US" dirty="0">
                <a:solidFill>
                  <a:schemeClr val="accent1">
                    <a:lumMod val="75000"/>
                  </a:schemeClr>
                </a:solidFill>
              </a:rPr>
              <a:t>lessons from research (pp. 1-5). Berlin/Boston: De Gruyter.</a:t>
            </a:r>
          </a:p>
          <a:p>
            <a:r>
              <a:rPr lang="en-US" dirty="0">
                <a:solidFill>
                  <a:schemeClr val="accent1">
                    <a:lumMod val="75000"/>
                  </a:schemeClr>
                </a:solidFill>
              </a:rPr>
              <a:t>Council of Europe. (2017). List of all tools. Language Support for Adult Refugees. Tool 1-57. https://www.coe.int/en/web/language-support-for-adult-refugees/list-of-all-tools.</a:t>
            </a:r>
          </a:p>
          <a:p>
            <a:r>
              <a:rPr lang="en-US" dirty="0">
                <a:solidFill>
                  <a:schemeClr val="accent1">
                    <a:lumMod val="75000"/>
                  </a:schemeClr>
                </a:solidFill>
              </a:rPr>
              <a:t>Czaika, M., &amp; de Haas, H. (2015). The globalization of migration: Has the world become more migratory? International Migration Review, 48(2), 293.</a:t>
            </a:r>
          </a:p>
          <a:p>
            <a:r>
              <a:rPr lang="en-US" dirty="0">
                <a:solidFill>
                  <a:schemeClr val="accent1">
                    <a:lumMod val="75000"/>
                  </a:schemeClr>
                </a:solidFill>
              </a:rPr>
              <a:t>Dryden-Peterson, S. (2015). The educational experiences of refugee children in countries of</a:t>
            </a:r>
          </a:p>
          <a:p>
            <a:r>
              <a:rPr lang="en-US" dirty="0">
                <a:solidFill>
                  <a:schemeClr val="accent1">
                    <a:lumMod val="75000"/>
                  </a:schemeClr>
                </a:solidFill>
              </a:rPr>
              <a:t>first asylum. Washington, DC: Migration Policy Institute.</a:t>
            </a:r>
          </a:p>
          <a:p>
            <a:r>
              <a:rPr lang="en-US" dirty="0">
                <a:solidFill>
                  <a:schemeClr val="accent1">
                    <a:lumMod val="75000"/>
                  </a:schemeClr>
                </a:solidFill>
              </a:rPr>
              <a:t>European Commission/EACEA/Eurydice, (2019). Integrating Students from Migrant</a:t>
            </a:r>
          </a:p>
          <a:p>
            <a:r>
              <a:rPr lang="en-US" dirty="0">
                <a:solidFill>
                  <a:schemeClr val="accent1">
                    <a:lumMod val="75000"/>
                  </a:schemeClr>
                </a:solidFill>
              </a:rPr>
              <a:t>Backgrounds into Schools in Europe: National Policies and Measures. Eurydice Report.</a:t>
            </a:r>
          </a:p>
          <a:p>
            <a:r>
              <a:rPr lang="en-US" dirty="0">
                <a:solidFill>
                  <a:schemeClr val="accent1">
                    <a:lumMod val="75000"/>
                  </a:schemeClr>
                </a:solidFill>
              </a:rPr>
              <a:t>Luxembourg: Publications.</a:t>
            </a:r>
          </a:p>
          <a:p>
            <a:r>
              <a:rPr lang="en-US" dirty="0" err="1">
                <a:solidFill>
                  <a:schemeClr val="accent1">
                    <a:lumMod val="75000"/>
                  </a:schemeClr>
                </a:solidFill>
              </a:rPr>
              <a:t>Gattinara</a:t>
            </a:r>
            <a:r>
              <a:rPr lang="en-US" dirty="0">
                <a:solidFill>
                  <a:schemeClr val="accent1">
                    <a:lumMod val="75000"/>
                  </a:schemeClr>
                </a:solidFill>
              </a:rPr>
              <a:t>, P.C. (2017). The 'refugee crisis' in Italy as a crisis of legitimacy. Contemporary Italian Politics. Routledge Taylor&amp; Francis Group. DOI: 10.1080/23248823.2017.1388639 pp.2-11.</a:t>
            </a:r>
          </a:p>
          <a:p>
            <a:r>
              <a:rPr lang="en-US" dirty="0">
                <a:solidFill>
                  <a:schemeClr val="accent1">
                    <a:lumMod val="75000"/>
                  </a:schemeClr>
                </a:solidFill>
              </a:rPr>
              <a:t>Greek Council for Refugees. (2015). Schedule &amp; Description of Pyxida GCR Activities. https://www.gcr.gr/en/pyxida-multicultural-center/schedule.</a:t>
            </a:r>
          </a:p>
          <a:p>
            <a:r>
              <a:rPr lang="en-US" dirty="0" err="1">
                <a:solidFill>
                  <a:schemeClr val="accent1">
                    <a:lumMod val="75000"/>
                  </a:schemeClr>
                </a:solidFill>
              </a:rPr>
              <a:t>Kantzou</a:t>
            </a:r>
            <a:r>
              <a:rPr lang="en-US" dirty="0">
                <a:solidFill>
                  <a:schemeClr val="accent1">
                    <a:lumMod val="75000"/>
                  </a:schemeClr>
                </a:solidFill>
              </a:rPr>
              <a:t>, V.&amp; Manoli, P.&amp; Mouti, A.&amp;</a:t>
            </a:r>
            <a:r>
              <a:rPr lang="en-US" dirty="0" err="1">
                <a:solidFill>
                  <a:schemeClr val="accent1">
                    <a:lumMod val="75000"/>
                  </a:schemeClr>
                </a:solidFill>
              </a:rPr>
              <a:t>Papadopoulou,M</a:t>
            </a:r>
            <a:r>
              <a:rPr lang="en-US" dirty="0">
                <a:solidFill>
                  <a:schemeClr val="accent1">
                    <a:lumMod val="75000"/>
                  </a:schemeClr>
                </a:solidFill>
              </a:rPr>
              <a:t>.(2017). Language education for refugees and migrants: Multiple case studies from the Greek context. Dialogues! Theory and Practice in the Sciences of Education. Vol.3, pp. 18-34 http://dx.doi.org/10.12681/dial.15000</a:t>
            </a:r>
          </a:p>
          <a:p>
            <a:r>
              <a:rPr lang="en-US" dirty="0">
                <a:solidFill>
                  <a:schemeClr val="accent1">
                    <a:lumMod val="75000"/>
                  </a:schemeClr>
                </a:solidFill>
              </a:rPr>
              <a:t>Long, M. (2014). Second-language acquisition and task-based language teaching. Oxford, UK: Wiley Blackwell, pp.3-7.</a:t>
            </a:r>
          </a:p>
          <a:p>
            <a:r>
              <a:rPr lang="en-US" dirty="0" err="1">
                <a:solidFill>
                  <a:schemeClr val="accent1">
                    <a:lumMod val="75000"/>
                  </a:schemeClr>
                </a:solidFill>
              </a:rPr>
              <a:t>Strychnou,S.V</a:t>
            </a:r>
            <a:r>
              <a:rPr lang="en-US" dirty="0">
                <a:solidFill>
                  <a:schemeClr val="accent1">
                    <a:lumMod val="75000"/>
                  </a:schemeClr>
                </a:solidFill>
              </a:rPr>
              <a:t>. (2020). Greek Educators’ Views on Migrant: Social-Demographic Differences. Department of Psychology, South-West University “Neofit Rilski”, Blagoevgrad, Bulgaria. Vol. 13(1), 12-36, https://doi.org/10.37708/psyct.v13i1.367.</a:t>
            </a:r>
          </a:p>
          <a:p>
            <a:r>
              <a:rPr lang="en-US" dirty="0">
                <a:solidFill>
                  <a:schemeClr val="accent1">
                    <a:lumMod val="75000"/>
                  </a:schemeClr>
                </a:solidFill>
              </a:rPr>
              <a:t>Tarone, E.&amp; Bigelow, M.&amp; Hansen, K. (2009). Literacy and oracy in second language acquisition. Oxford: Oxford University Press. 34(1) pp. xi, 141.</a:t>
            </a:r>
          </a:p>
          <a:p>
            <a:r>
              <a:rPr lang="en-US" dirty="0">
                <a:solidFill>
                  <a:schemeClr val="accent1">
                    <a:lumMod val="75000"/>
                  </a:schemeClr>
                </a:solidFill>
              </a:rPr>
              <a:t>UN DESA (UN Department of Economic and Social Affairs). (2017a). International Migrant Stock: the 2017 Revision. Monitoring Global Population Trends. New York, UN DESA. https://www.un.org/en/development/desa/population/migration/data/estimates2/docs/MigrationStockDocumentation_2017.pdf. </a:t>
            </a:r>
          </a:p>
          <a:p>
            <a:r>
              <a:rPr lang="en-US" dirty="0">
                <a:solidFill>
                  <a:schemeClr val="accent1">
                    <a:lumMod val="75000"/>
                  </a:schemeClr>
                </a:solidFill>
              </a:rPr>
              <a:t>UNESCO &amp; UNICEF. (2020) Approaches to Language in Education for Migrants and Refugees in the Asia-Pacific Region. United Nations Educational, Scientific and Cultural Organization, France and UNESCO Bangkok Office. ISBN 978-92-9223-653-3.</a:t>
            </a:r>
          </a:p>
          <a:p>
            <a:r>
              <a:rPr lang="en-US" dirty="0">
                <a:solidFill>
                  <a:schemeClr val="accent1">
                    <a:lumMod val="75000"/>
                  </a:schemeClr>
                </a:solidFill>
              </a:rPr>
              <a:t>UNESCO. (2018c). Education and Migration: Language, Education and Migration in the Context of Forced Displacement. Paris: UNESCO.</a:t>
            </a:r>
          </a:p>
          <a:p>
            <a:r>
              <a:rPr lang="en-US" dirty="0">
                <a:solidFill>
                  <a:schemeClr val="accent1">
                    <a:lumMod val="75000"/>
                  </a:schemeClr>
                </a:solidFill>
              </a:rPr>
              <a:t>UNHCR. (2017). Left Behind: Refugee Education in Crisis. http://www.unhcr.org/left-behind/.</a:t>
            </a:r>
          </a:p>
          <a:p>
            <a:endParaRPr lang="el-GR" dirty="0">
              <a:solidFill>
                <a:schemeClr val="accent1">
                  <a:lumMod val="75000"/>
                </a:schemeClr>
              </a:solidFill>
            </a:endParaRPr>
          </a:p>
        </p:txBody>
      </p:sp>
      <p:sp>
        <p:nvSpPr>
          <p:cNvPr id="15" name="Θέση κειμένου 14">
            <a:extLst>
              <a:ext uri="{FF2B5EF4-FFF2-40B4-BE49-F238E27FC236}">
                <a16:creationId xmlns:a16="http://schemas.microsoft.com/office/drawing/2014/main" id="{774B1E20-350F-811F-1F99-20CA64562125}"/>
              </a:ext>
            </a:extLst>
          </p:cNvPr>
          <p:cNvSpPr>
            <a:spLocks noGrp="1"/>
          </p:cNvSpPr>
          <p:nvPr>
            <p:ph type="body" idx="17"/>
          </p:nvPr>
        </p:nvSpPr>
        <p:spPr>
          <a:xfrm>
            <a:off x="0" y="19223959"/>
            <a:ext cx="11890620" cy="12418221"/>
          </a:xfrm>
        </p:spPr>
        <p:txBody>
          <a:bodyPr/>
          <a:lstStyle/>
          <a:p>
            <a:pPr algn="just"/>
            <a:r>
              <a:rPr lang="en-US" sz="4400" dirty="0">
                <a:solidFill>
                  <a:schemeClr val="accent1">
                    <a:lumMod val="50000"/>
                  </a:schemeClr>
                </a:solidFill>
              </a:rPr>
              <a:t>With regard to adult refugee education, short attention and a significant lack of inclusive policy accomplishment still exist.  In practice, the first form of educational provision for adult refugees takes place in non-formal education courses, primarily conducted by NGOs in refugee camps. Both Italy and Greece have created and implemented education systems to serve this target group, though largely outside the formal state education system. The aim is to explore how NGOs in Italy and Greece design and implement non-formal education courses, and to examine how inclusive policy frameworks for adult refugee education are functioning.</a:t>
            </a:r>
            <a:endParaRPr lang="el-GR" sz="4400" dirty="0">
              <a:solidFill>
                <a:schemeClr val="accent1">
                  <a:lumMod val="50000"/>
                </a:schemeClr>
              </a:solidFill>
            </a:endParaRPr>
          </a:p>
        </p:txBody>
      </p:sp>
      <p:sp>
        <p:nvSpPr>
          <p:cNvPr id="16" name="Θέση κειμένου 15">
            <a:extLst>
              <a:ext uri="{FF2B5EF4-FFF2-40B4-BE49-F238E27FC236}">
                <a16:creationId xmlns:a16="http://schemas.microsoft.com/office/drawing/2014/main" id="{51748C69-F827-9C80-2B8B-7962BFF3382B}"/>
              </a:ext>
            </a:extLst>
          </p:cNvPr>
          <p:cNvSpPr>
            <a:spLocks noGrp="1"/>
          </p:cNvSpPr>
          <p:nvPr>
            <p:ph type="body" idx="18"/>
          </p:nvPr>
        </p:nvSpPr>
        <p:spPr>
          <a:xfrm>
            <a:off x="21482733" y="23544436"/>
            <a:ext cx="11224339" cy="9069099"/>
          </a:xfrm>
        </p:spPr>
        <p:txBody>
          <a:bodyPr>
            <a:normAutofit/>
          </a:bodyPr>
          <a:lstStyle/>
          <a:p>
            <a:pPr algn="just"/>
            <a:r>
              <a:rPr lang="en-US" sz="4400" dirty="0">
                <a:solidFill>
                  <a:schemeClr val="accent1">
                    <a:lumMod val="75000"/>
                  </a:schemeClr>
                </a:solidFill>
                <a:latin typeface="Times New Roman" panose="02020603050405020304" pitchFamily="18" charset="0"/>
                <a:cs typeface="Times New Roman" panose="02020603050405020304" pitchFamily="18" charset="0"/>
              </a:rPr>
              <a:t>While NGOs play a crucial role, host counties  must also provide specialized language education for adult refugees because greater educational support not only meets the needs of refugees but also enhances refugees' potential for contribution to the hosting nation</a:t>
            </a:r>
            <a:r>
              <a:rPr lang="el-GR" sz="4400" dirty="0">
                <a:solidFill>
                  <a:schemeClr val="accent1">
                    <a:lumMod val="75000"/>
                  </a:schemeClr>
                </a:solidFill>
                <a:latin typeface="Times New Roman" panose="02020603050405020304" pitchFamily="18" charset="0"/>
                <a:cs typeface="Times New Roman" panose="02020603050405020304" pitchFamily="18" charset="0"/>
              </a:rPr>
              <a:t>; </a:t>
            </a:r>
            <a:r>
              <a:rPr lang="en-US" sz="4400" dirty="0">
                <a:solidFill>
                  <a:schemeClr val="accent1">
                    <a:lumMod val="75000"/>
                  </a:schemeClr>
                </a:solidFill>
                <a:latin typeface="Times New Roman" panose="02020603050405020304" pitchFamily="18" charset="0"/>
                <a:cs typeface="Times New Roman" panose="02020603050405020304" pitchFamily="18" charset="0"/>
              </a:rPr>
              <a:t>something Italy and Greece's experiences show requires more formal, comprehensive programs.</a:t>
            </a:r>
            <a:endParaRPr lang="el-GR" sz="44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19" name="Google Shape;112;p1">
            <a:extLst>
              <a:ext uri="{FF2B5EF4-FFF2-40B4-BE49-F238E27FC236}">
                <a16:creationId xmlns:a16="http://schemas.microsoft.com/office/drawing/2014/main" id="{9E22396A-FA41-220E-4F13-13BF164E59E7}"/>
              </a:ext>
            </a:extLst>
          </p:cNvPr>
          <p:cNvSpPr txBox="1">
            <a:spLocks noGrp="1"/>
          </p:cNvSpPr>
          <p:nvPr>
            <p:ph type="body" idx="5"/>
          </p:nvPr>
        </p:nvSpPr>
        <p:spPr>
          <a:xfrm>
            <a:off x="9870717" y="7220410"/>
            <a:ext cx="10048875" cy="2067202"/>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4000"/>
              <a:buNone/>
            </a:pPr>
            <a:r>
              <a:rPr lang="en-US" sz="6000" dirty="0">
                <a:solidFill>
                  <a:srgbClr val="00B050"/>
                </a:solidFill>
                <a:latin typeface="Times New Roman" panose="02020603050405020304" pitchFamily="18" charset="0"/>
                <a:cs typeface="Times New Roman" panose="02020603050405020304" pitchFamily="18" charset="0"/>
              </a:rPr>
              <a:t>Areas of research</a:t>
            </a:r>
            <a:endParaRPr sz="6000" dirty="0">
              <a:solidFill>
                <a:srgbClr val="00B050"/>
              </a:solidFill>
              <a:latin typeface="Times New Roman" panose="02020603050405020304" pitchFamily="18" charset="0"/>
              <a:cs typeface="Times New Roman" panose="02020603050405020304" pitchFamily="18" charset="0"/>
            </a:endParaRPr>
          </a:p>
        </p:txBody>
      </p:sp>
      <p:sp>
        <p:nvSpPr>
          <p:cNvPr id="20" name="Rectangle 1">
            <a:extLst>
              <a:ext uri="{FF2B5EF4-FFF2-40B4-BE49-F238E27FC236}">
                <a16:creationId xmlns:a16="http://schemas.microsoft.com/office/drawing/2014/main" id="{A6F6F091-E756-DCD0-A8EE-35BC87BD2E51}"/>
              </a:ext>
            </a:extLst>
          </p:cNvPr>
          <p:cNvSpPr>
            <a:spLocks noGrp="1" noChangeArrowheads="1"/>
          </p:cNvSpPr>
          <p:nvPr>
            <p:ph type="body" idx="20"/>
          </p:nvPr>
        </p:nvSpPr>
        <p:spPr bwMode="auto">
          <a:xfrm>
            <a:off x="16484561" y="1594212"/>
            <a:ext cx="7653056" cy="2328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indent="0">
              <a:spcBef>
                <a:spcPts val="0"/>
              </a:spcBef>
              <a:spcAft>
                <a:spcPts val="6400"/>
              </a:spcAft>
            </a:pPr>
            <a:r>
              <a:rPr lang="en-US" sz="4000" dirty="0">
                <a:solidFill>
                  <a:schemeClr val="accent6">
                    <a:lumMod val="50000"/>
                  </a:schemeClr>
                </a:solidFill>
                <a:latin typeface="Lato" panose="020F0502020204030203" pitchFamily="34" charset="0"/>
                <a:ea typeface="Lato" panose="020F0502020204030203" pitchFamily="34" charset="0"/>
                <a:cs typeface="Lato" panose="020F0502020204030203" pitchFamily="34" charset="0"/>
              </a:rPr>
              <a:t>PhD Candidate </a:t>
            </a:r>
            <a:r>
              <a:rPr lang="en-US" sz="4000" dirty="0" err="1">
                <a:solidFill>
                  <a:schemeClr val="accent6">
                    <a:lumMod val="50000"/>
                  </a:schemeClr>
                </a:solidFill>
                <a:latin typeface="Lato" panose="020F0502020204030203" pitchFamily="34" charset="0"/>
                <a:ea typeface="Lato" panose="020F0502020204030203" pitchFamily="34" charset="0"/>
                <a:cs typeface="Lato" panose="020F0502020204030203" pitchFamily="34" charset="0"/>
              </a:rPr>
              <a:t>Arsenia</a:t>
            </a:r>
            <a:r>
              <a:rPr lang="en-US" sz="4000" dirty="0">
                <a:solidFill>
                  <a:schemeClr val="accent6">
                    <a:lumMod val="50000"/>
                  </a:schemeClr>
                </a:solidFill>
                <a:latin typeface="Lato" panose="020F0502020204030203" pitchFamily="34" charset="0"/>
                <a:ea typeface="Lato" panose="020F0502020204030203" pitchFamily="34" charset="0"/>
                <a:cs typeface="Lato" panose="020F0502020204030203" pitchFamily="34" charset="0"/>
              </a:rPr>
              <a:t> </a:t>
            </a:r>
            <a:r>
              <a:rPr lang="en-US" sz="4000" dirty="0" err="1">
                <a:solidFill>
                  <a:schemeClr val="accent6">
                    <a:lumMod val="50000"/>
                  </a:schemeClr>
                </a:solidFill>
                <a:latin typeface="Lato" panose="020F0502020204030203" pitchFamily="34" charset="0"/>
                <a:ea typeface="Lato" panose="020F0502020204030203" pitchFamily="34" charset="0"/>
                <a:cs typeface="Lato" panose="020F0502020204030203" pitchFamily="34" charset="0"/>
              </a:rPr>
              <a:t>Anagnou</a:t>
            </a:r>
            <a:br>
              <a:rPr lang="en-US" sz="4000" dirty="0">
                <a:solidFill>
                  <a:schemeClr val="accent6">
                    <a:lumMod val="50000"/>
                  </a:schemeClr>
                </a:solidFill>
                <a:latin typeface="Lato" panose="020F0502020204030203" pitchFamily="34" charset="0"/>
                <a:ea typeface="Lato" panose="020F0502020204030203" pitchFamily="34" charset="0"/>
                <a:cs typeface="Lato" panose="020F0502020204030203" pitchFamily="34" charset="0"/>
              </a:rPr>
            </a:br>
            <a:r>
              <a:rPr lang="en-US" sz="4000" dirty="0">
                <a:solidFill>
                  <a:schemeClr val="accent6">
                    <a:lumMod val="50000"/>
                  </a:schemeClr>
                </a:solidFill>
                <a:latin typeface="Lato" panose="020F0502020204030203" pitchFamily="34" charset="0"/>
                <a:ea typeface="Lato" panose="020F0502020204030203" pitchFamily="34" charset="0"/>
                <a:cs typeface="Lato" panose="020F0502020204030203" pitchFamily="34" charset="0"/>
              </a:rPr>
              <a:t> University of Alicante</a:t>
            </a:r>
          </a:p>
        </p:txBody>
      </p:sp>
      <p:sp>
        <p:nvSpPr>
          <p:cNvPr id="25" name="TextBox 24">
            <a:extLst>
              <a:ext uri="{FF2B5EF4-FFF2-40B4-BE49-F238E27FC236}">
                <a16:creationId xmlns:a16="http://schemas.microsoft.com/office/drawing/2014/main" id="{C1A5BD8A-9DD3-6110-DC1B-F743437FAD69}"/>
              </a:ext>
            </a:extLst>
          </p:cNvPr>
          <p:cNvSpPr txBox="1"/>
          <p:nvPr/>
        </p:nvSpPr>
        <p:spPr>
          <a:xfrm>
            <a:off x="0" y="451968"/>
            <a:ext cx="43469043" cy="1015663"/>
          </a:xfrm>
          <a:prstGeom prst="rect">
            <a:avLst/>
          </a:prstGeom>
          <a:noFill/>
        </p:spPr>
        <p:txBody>
          <a:bodyPr wrap="square">
            <a:spAutoFit/>
          </a:bodyPr>
          <a:lstStyle/>
          <a:p>
            <a:r>
              <a:rPr lang="en-US" sz="6000" b="1" dirty="0">
                <a:solidFill>
                  <a:schemeClr val="accent1">
                    <a:lumMod val="75000"/>
                  </a:schemeClr>
                </a:solidFill>
                <a:effectLst>
                  <a:outerShdw blurRad="38100" dist="38100" dir="2700000" algn="tl">
                    <a:srgbClr val="000000">
                      <a:alpha val="43137"/>
                    </a:srgbClr>
                  </a:outerShdw>
                </a:effectLst>
              </a:rPr>
              <a:t>Second Language Education in Italy and Greece: The Role of NGOs in Supporting Refugee and Migrant  Adult Learners</a:t>
            </a:r>
            <a:endParaRPr lang="el-GR" sz="6000" b="1" dirty="0">
              <a:solidFill>
                <a:schemeClr val="accent1">
                  <a:lumMod val="75000"/>
                </a:schemeClr>
              </a:solidFill>
              <a:effectLst>
                <a:outerShdw blurRad="38100" dist="38100" dir="2700000" algn="tl">
                  <a:srgbClr val="000000">
                    <a:alpha val="43137"/>
                  </a:srgbClr>
                </a:outerShdw>
              </a:effectLst>
            </a:endParaRPr>
          </a:p>
        </p:txBody>
      </p:sp>
      <p:sp>
        <p:nvSpPr>
          <p:cNvPr id="27" name="TextBox 26">
            <a:extLst>
              <a:ext uri="{FF2B5EF4-FFF2-40B4-BE49-F238E27FC236}">
                <a16:creationId xmlns:a16="http://schemas.microsoft.com/office/drawing/2014/main" id="{F71C2DC2-C957-C50B-3247-DA83BA7765D1}"/>
              </a:ext>
            </a:extLst>
          </p:cNvPr>
          <p:cNvSpPr txBox="1"/>
          <p:nvPr/>
        </p:nvSpPr>
        <p:spPr>
          <a:xfrm>
            <a:off x="24533318" y="22573080"/>
            <a:ext cx="4927600" cy="971356"/>
          </a:xfrm>
          <a:prstGeom prst="rect">
            <a:avLst/>
          </a:prstGeom>
          <a:noFill/>
        </p:spPr>
        <p:txBody>
          <a:bodyPr wrap="square">
            <a:spAutoFit/>
          </a:bodyPr>
          <a:lstStyle/>
          <a:p>
            <a:pPr marL="0" marR="0" lvl="0" indent="0" algn="l" defTabSz="914400" rtl="0" eaLnBrk="1" fontAlgn="auto" latinLnBrk="0" hangingPunct="1">
              <a:lnSpc>
                <a:spcPct val="115000"/>
              </a:lnSpc>
              <a:spcBef>
                <a:spcPts val="6400"/>
              </a:spcBef>
              <a:spcAft>
                <a:spcPts val="0"/>
              </a:spcAft>
              <a:buClr>
                <a:srgbClr val="1A9988"/>
              </a:buClr>
              <a:buSzPts val="6000"/>
              <a:buFont typeface="Lato"/>
              <a:buNone/>
              <a:tabLst/>
              <a:defRPr/>
            </a:pPr>
            <a:r>
              <a:rPr kumimoji="0" lang="en-US" sz="5400" b="1" i="0" u="sng" strike="noStrike" kern="0" cap="none" spc="0" normalizeH="0" baseline="0" noProof="0" dirty="0">
                <a:ln>
                  <a:noFill/>
                </a:ln>
                <a:solidFill>
                  <a:srgbClr val="00B050"/>
                </a:solidFill>
                <a:effectLst/>
                <a:uLnTx/>
                <a:uFillTx/>
                <a:latin typeface="Times New Roman" panose="02020603050405020304" pitchFamily="18" charset="0"/>
                <a:ea typeface="Lato" panose="020F0502020204030203" pitchFamily="34" charset="0"/>
                <a:cs typeface="Times New Roman" panose="02020603050405020304" pitchFamily="18" charset="0"/>
                <a:sym typeface="Lato"/>
              </a:rPr>
              <a:t>Conclusion</a:t>
            </a:r>
          </a:p>
        </p:txBody>
      </p:sp>
      <p:sp>
        <p:nvSpPr>
          <p:cNvPr id="28" name="Google Shape;115;p1">
            <a:extLst>
              <a:ext uri="{FF2B5EF4-FFF2-40B4-BE49-F238E27FC236}">
                <a16:creationId xmlns:a16="http://schemas.microsoft.com/office/drawing/2014/main" id="{0BF69A3F-3882-11B6-FF8A-77C931986B42}"/>
              </a:ext>
            </a:extLst>
          </p:cNvPr>
          <p:cNvSpPr txBox="1">
            <a:spLocks/>
          </p:cNvSpPr>
          <p:nvPr/>
        </p:nvSpPr>
        <p:spPr>
          <a:xfrm>
            <a:off x="36675900" y="4846536"/>
            <a:ext cx="4027585" cy="1961019"/>
          </a:xfrm>
          <a:prstGeom prst="rect">
            <a:avLst/>
          </a:prstGeom>
          <a:noFill/>
          <a:ln>
            <a:noFill/>
          </a:ln>
        </p:spPr>
        <p:txBody>
          <a:bodyPr spcFirstLastPara="1" wrap="square" lIns="91425" tIns="91425" rIns="91425" bIns="91425" anchor="ctr" anchorCtr="0">
            <a:spAutoFit/>
          </a:bodyPr>
          <a:lstStyle>
            <a:defPPr marR="0" lvl="0" algn="l" rtl="0">
              <a:lnSpc>
                <a:spcPct val="100000"/>
              </a:lnSpc>
              <a:spcBef>
                <a:spcPts val="0"/>
              </a:spcBef>
              <a:spcAft>
                <a:spcPts val="0"/>
              </a:spcAft>
            </a:defPPr>
            <a:lvl1pPr marL="457200" marR="0" lvl="0" indent="-228600" algn="ctr" rtl="0">
              <a:lnSpc>
                <a:spcPct val="115000"/>
              </a:lnSpc>
              <a:spcBef>
                <a:spcPts val="740"/>
              </a:spcBef>
              <a:spcAft>
                <a:spcPts val="0"/>
              </a:spcAft>
              <a:buClr>
                <a:srgbClr val="205867"/>
              </a:buClr>
              <a:buSzPts val="3700"/>
              <a:buFont typeface="Lato"/>
              <a:buNone/>
              <a:defRPr sz="3700" b="1" i="0" u="sng" strike="noStrike" cap="none">
                <a:solidFill>
                  <a:srgbClr val="205867"/>
                </a:solidFill>
                <a:latin typeface="Lato"/>
                <a:ea typeface="Lato"/>
                <a:cs typeface="Lato"/>
                <a:sym typeface="Lato"/>
              </a:defRPr>
            </a:lvl1pPr>
            <a:lvl2pPr marL="914400" marR="0" lvl="1"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2pPr>
            <a:lvl3pPr marL="1371600" marR="0" lvl="2"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3pPr>
            <a:lvl4pPr marL="1828800" marR="0" lvl="3"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4pPr>
            <a:lvl5pPr marL="2286000" marR="0" lvl="4"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5pPr>
            <a:lvl6pPr marL="2743200" marR="0" lvl="5"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6pPr>
            <a:lvl7pPr marL="3200400" marR="0" lvl="6"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7pPr>
            <a:lvl8pPr marL="3657600" marR="0" lvl="7"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8pPr>
            <a:lvl9pPr marL="4114800" marR="0" lvl="8" indent="-342900" algn="l" rtl="0">
              <a:lnSpc>
                <a:spcPct val="115000"/>
              </a:lnSpc>
              <a:spcBef>
                <a:spcPts val="6400"/>
              </a:spcBef>
              <a:spcAft>
                <a:spcPts val="6400"/>
              </a:spcAft>
              <a:buClr>
                <a:schemeClr val="dk1"/>
              </a:buClr>
              <a:buSzPts val="1800"/>
              <a:buFont typeface="Lato"/>
              <a:buChar char="■"/>
              <a:defRPr sz="5900" b="0" i="0" u="none" strike="noStrike" cap="none">
                <a:solidFill>
                  <a:schemeClr val="accent1"/>
                </a:solidFill>
                <a:latin typeface="Lato"/>
                <a:ea typeface="Lato"/>
                <a:cs typeface="Lato"/>
                <a:sym typeface="Lato"/>
              </a:defRPr>
            </a:lvl9pPr>
          </a:lstStyle>
          <a:p>
            <a:pPr marL="0" indent="0">
              <a:spcBef>
                <a:spcPts val="0"/>
              </a:spcBef>
              <a:spcAft>
                <a:spcPts val="6400"/>
              </a:spcAft>
            </a:pPr>
            <a:r>
              <a:rPr lang="en-US" sz="5400" dirty="0">
                <a:solidFill>
                  <a:srgbClr val="00B050"/>
                </a:solidFill>
                <a:latin typeface="Times New Roman" panose="02020603050405020304" pitchFamily="18" charset="0"/>
                <a:cs typeface="Times New Roman" panose="02020603050405020304" pitchFamily="18" charset="0"/>
              </a:rPr>
              <a:t>References</a:t>
            </a:r>
          </a:p>
        </p:txBody>
      </p:sp>
      <p:sp>
        <p:nvSpPr>
          <p:cNvPr id="30" name="TextBox 29">
            <a:extLst>
              <a:ext uri="{FF2B5EF4-FFF2-40B4-BE49-F238E27FC236}">
                <a16:creationId xmlns:a16="http://schemas.microsoft.com/office/drawing/2014/main" id="{54DBA0FA-5E46-5E1F-22BB-5BA045363E9D}"/>
              </a:ext>
            </a:extLst>
          </p:cNvPr>
          <p:cNvSpPr txBox="1"/>
          <p:nvPr/>
        </p:nvSpPr>
        <p:spPr>
          <a:xfrm>
            <a:off x="11337726" y="17275130"/>
            <a:ext cx="9088361" cy="1069075"/>
          </a:xfrm>
          <a:prstGeom prst="rect">
            <a:avLst/>
          </a:prstGeom>
          <a:noFill/>
        </p:spPr>
        <p:txBody>
          <a:bodyPr wrap="square">
            <a:spAutoFit/>
          </a:bodyPr>
          <a:lstStyle/>
          <a:p>
            <a:pPr marL="514350" marR="0" lvl="0" indent="-514350" algn="ctr" defTabSz="914400" rtl="0" eaLnBrk="1" fontAlgn="auto" latinLnBrk="0" hangingPunct="1">
              <a:lnSpc>
                <a:spcPct val="115000"/>
              </a:lnSpc>
              <a:spcBef>
                <a:spcPts val="720"/>
              </a:spcBef>
              <a:spcAft>
                <a:spcPts val="6400"/>
              </a:spcAft>
              <a:buClr>
                <a:srgbClr val="205867"/>
              </a:buClr>
              <a:buSzPts val="3600"/>
              <a:buFont typeface="Arial"/>
              <a:buNone/>
              <a:tabLst/>
              <a:defRPr/>
            </a:pPr>
            <a:r>
              <a:rPr kumimoji="0" lang="en-US" sz="5400" b="1" i="0" u="sng"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Lato" panose="020F0502020204030203" pitchFamily="34" charset="0"/>
                <a:cs typeface="Times New Roman" panose="02020603050405020304" pitchFamily="18" charset="0"/>
                <a:sym typeface="Times New Roman"/>
              </a:rPr>
              <a:t>Research </a:t>
            </a:r>
            <a:r>
              <a:rPr kumimoji="0" lang="en-US" sz="6000" b="1" i="0" u="sng"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Lato" panose="020F0502020204030203" pitchFamily="34" charset="0"/>
                <a:cs typeface="Times New Roman" panose="02020603050405020304" pitchFamily="18" charset="0"/>
                <a:sym typeface="Times New Roman"/>
              </a:rPr>
              <a:t>methodology</a:t>
            </a:r>
            <a:endParaRPr kumimoji="0" lang="en-US" sz="5400" b="1" i="0" u="sng" strike="noStrike" kern="0" cap="none" spc="0" normalizeH="0" baseline="0" noProof="0" dirty="0">
              <a:ln>
                <a:noFill/>
              </a:ln>
              <a:solidFill>
                <a:schemeClr val="accent6">
                  <a:lumMod val="50000"/>
                </a:schemeClr>
              </a:solidFill>
              <a:effectLst/>
              <a:uLnTx/>
              <a:uFillTx/>
              <a:latin typeface="Times New Roman" panose="02020603050405020304" pitchFamily="18" charset="0"/>
              <a:ea typeface="Lato" panose="020F0502020204030203" pitchFamily="34" charset="0"/>
              <a:cs typeface="Times New Roman" panose="02020603050405020304" pitchFamily="18" charset="0"/>
              <a:sym typeface="Times New Roman"/>
            </a:endParaRPr>
          </a:p>
        </p:txBody>
      </p:sp>
      <p:sp>
        <p:nvSpPr>
          <p:cNvPr id="6" name="Θέση κειμένου 6">
            <a:extLst>
              <a:ext uri="{FF2B5EF4-FFF2-40B4-BE49-F238E27FC236}">
                <a16:creationId xmlns:a16="http://schemas.microsoft.com/office/drawing/2014/main" id="{6B6932EB-E2A2-E8F6-5C12-0F49C70741FF}"/>
              </a:ext>
            </a:extLst>
          </p:cNvPr>
          <p:cNvSpPr txBox="1">
            <a:spLocks/>
          </p:cNvSpPr>
          <p:nvPr/>
        </p:nvSpPr>
        <p:spPr>
          <a:xfrm>
            <a:off x="20908047" y="4266146"/>
            <a:ext cx="12993914" cy="17963842"/>
          </a:xfrm>
          <a:prstGeom prst="rect">
            <a:avLst/>
          </a:prstGeom>
          <a:noFill/>
          <a:ln>
            <a:noFill/>
          </a:ln>
        </p:spPr>
        <p:txBody>
          <a:bodyPr spcFirstLastPara="1" wrap="square" lIns="228575" tIns="228575" rIns="228575" bIns="228575" anchor="t" anchorCtr="0">
            <a:spAutoFit/>
          </a:bodyPr>
          <a:lstStyle>
            <a:defPPr marR="0" lvl="0" algn="l" rtl="0">
              <a:lnSpc>
                <a:spcPct val="100000"/>
              </a:lnSpc>
              <a:spcBef>
                <a:spcPts val="0"/>
              </a:spcBef>
              <a:spcAft>
                <a:spcPts val="0"/>
              </a:spcAft>
            </a:defPPr>
            <a:lvl1pPr marL="457200" marR="0" lvl="0" indent="-228600" algn="l" rtl="0">
              <a:lnSpc>
                <a:spcPct val="115000"/>
              </a:lnSpc>
              <a:spcBef>
                <a:spcPts val="480"/>
              </a:spcBef>
              <a:spcAft>
                <a:spcPts val="0"/>
              </a:spcAft>
              <a:buClr>
                <a:srgbClr val="205867"/>
              </a:buClr>
              <a:buSzPts val="2400"/>
              <a:buFont typeface="Lato"/>
              <a:buNone/>
              <a:defRPr sz="2400" b="0" i="0" u="none" strike="noStrike" cap="none">
                <a:solidFill>
                  <a:srgbClr val="205867"/>
                </a:solidFill>
                <a:latin typeface="Times New Roman"/>
                <a:ea typeface="Times New Roman"/>
                <a:cs typeface="Times New Roman"/>
                <a:sym typeface="Times New Roman"/>
              </a:defRPr>
            </a:lvl1pPr>
            <a:lvl2pPr marL="914400" marR="0" lvl="1" indent="-387350" algn="l" rtl="0">
              <a:lnSpc>
                <a:spcPct val="115000"/>
              </a:lnSpc>
              <a:spcBef>
                <a:spcPts val="6400"/>
              </a:spcBef>
              <a:spcAft>
                <a:spcPts val="0"/>
              </a:spcAft>
              <a:buClr>
                <a:schemeClr val="dk1"/>
              </a:buClr>
              <a:buSzPts val="2500"/>
              <a:buFont typeface="Lato"/>
              <a:buChar char="○"/>
              <a:defRPr sz="2500" b="0" i="0" u="none" strike="noStrike" cap="none">
                <a:solidFill>
                  <a:schemeClr val="accent1"/>
                </a:solidFill>
                <a:latin typeface="Trebuchet MS"/>
                <a:ea typeface="Trebuchet MS"/>
                <a:cs typeface="Trebuchet MS"/>
                <a:sym typeface="Trebuchet MS"/>
              </a:defRPr>
            </a:lvl2pPr>
            <a:lvl3pPr marL="1371600" marR="0" lvl="2" indent="-387350" algn="l" rtl="0">
              <a:lnSpc>
                <a:spcPct val="115000"/>
              </a:lnSpc>
              <a:spcBef>
                <a:spcPts val="6400"/>
              </a:spcBef>
              <a:spcAft>
                <a:spcPts val="0"/>
              </a:spcAft>
              <a:buClr>
                <a:schemeClr val="dk1"/>
              </a:buClr>
              <a:buSzPts val="2500"/>
              <a:buFont typeface="Lato"/>
              <a:buChar char="■"/>
              <a:defRPr sz="2500" b="0" i="0" u="none" strike="noStrike" cap="none">
                <a:solidFill>
                  <a:schemeClr val="accent1"/>
                </a:solidFill>
                <a:latin typeface="Trebuchet MS"/>
                <a:ea typeface="Trebuchet MS"/>
                <a:cs typeface="Trebuchet MS"/>
                <a:sym typeface="Trebuchet MS"/>
              </a:defRPr>
            </a:lvl3pPr>
            <a:lvl4pPr marL="1828800" marR="0" lvl="3" indent="-387350" algn="l" rtl="0">
              <a:lnSpc>
                <a:spcPct val="115000"/>
              </a:lnSpc>
              <a:spcBef>
                <a:spcPts val="6400"/>
              </a:spcBef>
              <a:spcAft>
                <a:spcPts val="0"/>
              </a:spcAft>
              <a:buClr>
                <a:schemeClr val="dk1"/>
              </a:buClr>
              <a:buSzPts val="2500"/>
              <a:buFont typeface="Lato"/>
              <a:buChar char="●"/>
              <a:defRPr sz="2500" b="0" i="0" u="none" strike="noStrike" cap="none">
                <a:solidFill>
                  <a:schemeClr val="accent1"/>
                </a:solidFill>
                <a:latin typeface="Trebuchet MS"/>
                <a:ea typeface="Trebuchet MS"/>
                <a:cs typeface="Trebuchet MS"/>
                <a:sym typeface="Trebuchet MS"/>
              </a:defRPr>
            </a:lvl4pPr>
            <a:lvl5pPr marL="2286000" marR="0" lvl="4" indent="-387350" algn="l" rtl="0">
              <a:lnSpc>
                <a:spcPct val="115000"/>
              </a:lnSpc>
              <a:spcBef>
                <a:spcPts val="6400"/>
              </a:spcBef>
              <a:spcAft>
                <a:spcPts val="0"/>
              </a:spcAft>
              <a:buClr>
                <a:schemeClr val="dk1"/>
              </a:buClr>
              <a:buSzPts val="2500"/>
              <a:buFont typeface="Lato"/>
              <a:buChar char="○"/>
              <a:defRPr sz="2500" b="0" i="0" u="none" strike="noStrike" cap="none">
                <a:solidFill>
                  <a:schemeClr val="accent1"/>
                </a:solidFill>
                <a:latin typeface="Trebuchet MS"/>
                <a:ea typeface="Trebuchet MS"/>
                <a:cs typeface="Trebuchet MS"/>
                <a:sym typeface="Trebuchet MS"/>
              </a:defRPr>
            </a:lvl5pPr>
            <a:lvl6pPr marL="2743200" marR="0" lvl="5"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6pPr>
            <a:lvl7pPr marL="3200400" marR="0" lvl="6"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7pPr>
            <a:lvl8pPr marL="3657600" marR="0" lvl="7" indent="-342900" algn="l" rtl="0">
              <a:lnSpc>
                <a:spcPct val="115000"/>
              </a:lnSpc>
              <a:spcBef>
                <a:spcPts val="6400"/>
              </a:spcBef>
              <a:spcAft>
                <a:spcPts val="0"/>
              </a:spcAft>
              <a:buClr>
                <a:schemeClr val="dk1"/>
              </a:buClr>
              <a:buSzPts val="1800"/>
              <a:buFont typeface="Lato"/>
              <a:buChar char="○"/>
              <a:defRPr sz="5900" b="0" i="0" u="none" strike="noStrike" cap="none">
                <a:solidFill>
                  <a:schemeClr val="accent1"/>
                </a:solidFill>
                <a:latin typeface="Lato"/>
                <a:ea typeface="Lato"/>
                <a:cs typeface="Lato"/>
                <a:sym typeface="Lato"/>
              </a:defRPr>
            </a:lvl8pPr>
            <a:lvl9pPr marL="4114800" marR="0" lvl="8" indent="-342900" algn="l" rtl="0">
              <a:lnSpc>
                <a:spcPct val="115000"/>
              </a:lnSpc>
              <a:spcBef>
                <a:spcPts val="6400"/>
              </a:spcBef>
              <a:spcAft>
                <a:spcPts val="6400"/>
              </a:spcAft>
              <a:buClr>
                <a:schemeClr val="dk1"/>
              </a:buClr>
              <a:buSzPts val="1800"/>
              <a:buFont typeface="Lato"/>
              <a:buChar char="■"/>
              <a:defRPr sz="5900" b="0" i="0" u="none" strike="noStrike" cap="none">
                <a:solidFill>
                  <a:schemeClr val="accent1"/>
                </a:solidFill>
                <a:latin typeface="Lato"/>
                <a:ea typeface="Lato"/>
                <a:cs typeface="Lato"/>
                <a:sym typeface="Lato"/>
              </a:defRPr>
            </a:lvl9pPr>
          </a:lstStyle>
          <a:p>
            <a:pPr marL="527050" lvl="1" indent="0" algn="just">
              <a:lnSpc>
                <a:spcPct val="100000"/>
              </a:lnSpc>
              <a:buFont typeface="Lato"/>
              <a:buNone/>
            </a:pPr>
            <a:r>
              <a:rPr lang="en-US" sz="4400" b="1" dirty="0">
                <a:solidFill>
                  <a:schemeClr val="accent1">
                    <a:lumMod val="50000"/>
                  </a:schemeClr>
                </a:solidFill>
                <a:latin typeface="Times New Roman" panose="02020603050405020304" pitchFamily="18" charset="0"/>
                <a:cs typeface="Times New Roman" panose="02020603050405020304" pitchFamily="18" charset="0"/>
              </a:rPr>
              <a:t>Key differences </a:t>
            </a:r>
            <a:r>
              <a:rPr lang="en-US" sz="4400" dirty="0">
                <a:solidFill>
                  <a:schemeClr val="accent1">
                    <a:lumMod val="50000"/>
                  </a:schemeClr>
                </a:solidFill>
                <a:latin typeface="Times New Roman" panose="02020603050405020304" pitchFamily="18" charset="0"/>
                <a:cs typeface="Times New Roman" panose="02020603050405020304" pitchFamily="18" charset="0"/>
              </a:rPr>
              <a:t>between NGO-led non-formal education in Italy and Greece include:   </a:t>
            </a:r>
          </a:p>
          <a:p>
            <a:pPr marL="527050" lvl="1" indent="0" algn="just">
              <a:lnSpc>
                <a:spcPct val="100000"/>
              </a:lnSpc>
              <a:buFont typeface="Lato"/>
              <a:buNone/>
            </a:pPr>
            <a:r>
              <a:rPr lang="en-US" sz="4400" b="1" dirty="0">
                <a:solidFill>
                  <a:schemeClr val="accent1">
                    <a:lumMod val="50000"/>
                  </a:schemeClr>
                </a:solidFill>
                <a:latin typeface="Times New Roman" panose="02020603050405020304" pitchFamily="18" charset="0"/>
                <a:cs typeface="Times New Roman" panose="02020603050405020304" pitchFamily="18" charset="0"/>
              </a:rPr>
              <a:t>Official Policy Frameworks</a:t>
            </a:r>
            <a:r>
              <a:rPr lang="en-US" sz="4400" dirty="0">
                <a:solidFill>
                  <a:schemeClr val="accent1">
                    <a:lumMod val="50000"/>
                  </a:schemeClr>
                </a:solidFill>
                <a:latin typeface="Times New Roman" panose="02020603050405020304" pitchFamily="18" charset="0"/>
                <a:cs typeface="Times New Roman" panose="02020603050405020304" pitchFamily="18" charset="0"/>
              </a:rPr>
              <a:t>: Italy has more structured </a:t>
            </a:r>
            <a:r>
              <a:rPr lang="en-US" sz="4400" b="1" dirty="0">
                <a:solidFill>
                  <a:schemeClr val="accent1">
                    <a:lumMod val="50000"/>
                  </a:schemeClr>
                </a:solidFill>
                <a:latin typeface="Times New Roman" panose="02020603050405020304" pitchFamily="18" charset="0"/>
                <a:cs typeface="Times New Roman" panose="02020603050405020304" pitchFamily="18" charset="0"/>
              </a:rPr>
              <a:t>national and regional policies </a:t>
            </a:r>
            <a:r>
              <a:rPr lang="en-US" sz="4400" dirty="0">
                <a:solidFill>
                  <a:schemeClr val="accent1">
                    <a:lumMod val="50000"/>
                  </a:schemeClr>
                </a:solidFill>
                <a:latin typeface="Times New Roman" panose="02020603050405020304" pitchFamily="18" charset="0"/>
                <a:cs typeface="Times New Roman" panose="02020603050405020304" pitchFamily="18" charset="0"/>
              </a:rPr>
              <a:t>supporting adult refugee education. Greece demonstrates a more </a:t>
            </a:r>
            <a:r>
              <a:rPr lang="en-US" sz="4400" b="1" dirty="0">
                <a:solidFill>
                  <a:schemeClr val="accent1">
                    <a:lumMod val="50000"/>
                  </a:schemeClr>
                </a:solidFill>
                <a:latin typeface="Times New Roman" panose="02020603050405020304" pitchFamily="18" charset="0"/>
                <a:cs typeface="Times New Roman" panose="02020603050405020304" pitchFamily="18" charset="0"/>
              </a:rPr>
              <a:t>fragmented policy landscape</a:t>
            </a:r>
            <a:r>
              <a:rPr lang="en-US" sz="4400" dirty="0">
                <a:solidFill>
                  <a:schemeClr val="accent1">
                    <a:lumMod val="50000"/>
                  </a:schemeClr>
                </a:solidFill>
                <a:latin typeface="Times New Roman" panose="02020603050405020304" pitchFamily="18" charset="0"/>
                <a:cs typeface="Times New Roman" panose="02020603050405020304" pitchFamily="18" charset="0"/>
              </a:rPr>
              <a:t>, often relying heavily on NGO initiatives without comprehensive state coordination.</a:t>
            </a:r>
          </a:p>
          <a:p>
            <a:pPr marL="527050" lvl="1" indent="0" algn="just">
              <a:lnSpc>
                <a:spcPct val="100000"/>
              </a:lnSpc>
              <a:buFont typeface="Lato"/>
              <a:buNone/>
            </a:pPr>
            <a:r>
              <a:rPr lang="en-US" sz="4400" b="1" dirty="0">
                <a:solidFill>
                  <a:schemeClr val="accent1">
                    <a:lumMod val="50000"/>
                  </a:schemeClr>
                </a:solidFill>
                <a:latin typeface="Times New Roman" panose="02020603050405020304" pitchFamily="18" charset="0"/>
                <a:cs typeface="Times New Roman" panose="02020603050405020304" pitchFamily="18" charset="0"/>
              </a:rPr>
              <a:t>Instructional Approach (Synthetic vs. Analytic):</a:t>
            </a:r>
            <a:r>
              <a:rPr lang="en-US" sz="4400" dirty="0">
                <a:solidFill>
                  <a:schemeClr val="accent1">
                    <a:lumMod val="50000"/>
                  </a:schemeClr>
                </a:solidFill>
                <a:latin typeface="Times New Roman" panose="02020603050405020304" pitchFamily="18" charset="0"/>
                <a:cs typeface="Times New Roman" panose="02020603050405020304" pitchFamily="18" charset="0"/>
              </a:rPr>
              <a:t>Italian programs tend to adopt a </a:t>
            </a:r>
            <a:r>
              <a:rPr lang="en-US" sz="4400" b="1" dirty="0">
                <a:solidFill>
                  <a:schemeClr val="accent1">
                    <a:lumMod val="50000"/>
                  </a:schemeClr>
                </a:solidFill>
                <a:latin typeface="Times New Roman" panose="02020603050405020304" pitchFamily="18" charset="0"/>
                <a:cs typeface="Times New Roman" panose="02020603050405020304" pitchFamily="18" charset="0"/>
              </a:rPr>
              <a:t>synthetic approach,</a:t>
            </a:r>
            <a:r>
              <a:rPr lang="en-US" sz="4400" dirty="0">
                <a:solidFill>
                  <a:schemeClr val="accent1">
                    <a:lumMod val="50000"/>
                  </a:schemeClr>
                </a:solidFill>
                <a:latin typeface="Times New Roman" panose="02020603050405020304" pitchFamily="18" charset="0"/>
                <a:cs typeface="Times New Roman" panose="02020603050405020304" pitchFamily="18" charset="0"/>
              </a:rPr>
              <a:t> emphasizing structured grammar and sequential language learning. Greek programs are more likely to employ an </a:t>
            </a:r>
            <a:r>
              <a:rPr lang="en-US" sz="4400" b="1" dirty="0">
                <a:solidFill>
                  <a:schemeClr val="accent1">
                    <a:lumMod val="50000"/>
                  </a:schemeClr>
                </a:solidFill>
                <a:latin typeface="Times New Roman" panose="02020603050405020304" pitchFamily="18" charset="0"/>
                <a:cs typeface="Times New Roman" panose="02020603050405020304" pitchFamily="18" charset="0"/>
              </a:rPr>
              <a:t>analytic approach</a:t>
            </a:r>
            <a:r>
              <a:rPr lang="en-US" sz="4400" dirty="0">
                <a:solidFill>
                  <a:schemeClr val="accent1">
                    <a:lumMod val="50000"/>
                  </a:schemeClr>
                </a:solidFill>
                <a:latin typeface="Times New Roman" panose="02020603050405020304" pitchFamily="18" charset="0"/>
                <a:cs typeface="Times New Roman" panose="02020603050405020304" pitchFamily="18" charset="0"/>
              </a:rPr>
              <a:t>, focusing on communicative competence and language use in real-life situations.</a:t>
            </a:r>
          </a:p>
          <a:p>
            <a:pPr marL="527050" lvl="1" indent="0">
              <a:lnSpc>
                <a:spcPct val="100000"/>
              </a:lnSpc>
              <a:buFont typeface="Lato"/>
              <a:buNone/>
            </a:pPr>
            <a:r>
              <a:rPr lang="en-US" sz="4400" b="1" dirty="0">
                <a:solidFill>
                  <a:schemeClr val="accent1">
                    <a:lumMod val="50000"/>
                  </a:schemeClr>
                </a:solidFill>
                <a:latin typeface="Times New Roman" panose="02020603050405020304" pitchFamily="18" charset="0"/>
                <a:cs typeface="Times New Roman" panose="02020603050405020304" pitchFamily="18" charset="0"/>
              </a:rPr>
              <a:t>Pedagogical Orientation: </a:t>
            </a:r>
            <a:r>
              <a:rPr lang="en-US" sz="4400" dirty="0">
                <a:solidFill>
                  <a:schemeClr val="accent1">
                    <a:lumMod val="50000"/>
                  </a:schemeClr>
                </a:solidFill>
                <a:latin typeface="Times New Roman" panose="02020603050405020304" pitchFamily="18" charset="0"/>
                <a:cs typeface="Times New Roman" panose="02020603050405020304" pitchFamily="18" charset="0"/>
              </a:rPr>
              <a:t>Italian NGO programs often emphasize </a:t>
            </a:r>
            <a:r>
              <a:rPr lang="en-US" sz="4400" b="1" dirty="0">
                <a:solidFill>
                  <a:schemeClr val="accent1">
                    <a:lumMod val="50000"/>
                  </a:schemeClr>
                </a:solidFill>
                <a:latin typeface="Times New Roman" panose="02020603050405020304" pitchFamily="18" charset="0"/>
                <a:cs typeface="Times New Roman" panose="02020603050405020304" pitchFamily="18" charset="0"/>
              </a:rPr>
              <a:t>learner-centered pedagogy, </a:t>
            </a:r>
            <a:r>
              <a:rPr lang="en-US" sz="4400" dirty="0">
                <a:solidFill>
                  <a:schemeClr val="accent1">
                    <a:lumMod val="50000"/>
                  </a:schemeClr>
                </a:solidFill>
                <a:latin typeface="Times New Roman" panose="02020603050405020304" pitchFamily="18" charset="0"/>
                <a:cs typeface="Times New Roman" panose="02020603050405020304" pitchFamily="18" charset="0"/>
              </a:rPr>
              <a:t>encouraging active participation and individualized learning paths. Greek programs may lean more toward </a:t>
            </a:r>
            <a:r>
              <a:rPr lang="en-US" sz="4400" b="1" dirty="0">
                <a:solidFill>
                  <a:schemeClr val="accent1">
                    <a:lumMod val="50000"/>
                  </a:schemeClr>
                </a:solidFill>
                <a:latin typeface="Times New Roman" panose="02020603050405020304" pitchFamily="18" charset="0"/>
                <a:cs typeface="Times New Roman" panose="02020603050405020304" pitchFamily="18" charset="0"/>
              </a:rPr>
              <a:t>teacher-centered methods</a:t>
            </a:r>
            <a:r>
              <a:rPr lang="en-US" sz="4400" dirty="0">
                <a:solidFill>
                  <a:schemeClr val="accent1">
                    <a:lumMod val="50000"/>
                  </a:schemeClr>
                </a:solidFill>
                <a:latin typeface="Times New Roman" panose="02020603050405020304" pitchFamily="18" charset="0"/>
                <a:cs typeface="Times New Roman" panose="02020603050405020304" pitchFamily="18" charset="0"/>
              </a:rPr>
              <a:t>, with a stronger focus on direct instruction and classroom control.</a:t>
            </a:r>
            <a:endParaRPr lang="el-GR" sz="44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0" name="Εικόνα 9">
            <a:extLst>
              <a:ext uri="{FF2B5EF4-FFF2-40B4-BE49-F238E27FC236}">
                <a16:creationId xmlns:a16="http://schemas.microsoft.com/office/drawing/2014/main" id="{1D8B43D0-B5A1-4C90-F987-CBAE3A2BD6C8}"/>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3147264" y="27084910"/>
            <a:ext cx="6772327" cy="4520405"/>
          </a:xfrm>
          <a:prstGeom prst="rect">
            <a:avLst/>
          </a:prstGeom>
        </p:spPr>
      </p:pic>
      <p:pic>
        <p:nvPicPr>
          <p:cNvPr id="13" name="Εικόνα 12">
            <a:extLst>
              <a:ext uri="{FF2B5EF4-FFF2-40B4-BE49-F238E27FC236}">
                <a16:creationId xmlns:a16="http://schemas.microsoft.com/office/drawing/2014/main" id="{047E04B8-33E5-F574-9424-59349C2C6D8C}"/>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40173673" y="1437791"/>
            <a:ext cx="2679471" cy="269898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728369456"/>
      </p:ext>
    </p:extLst>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533</TotalTime>
  <Words>1236</Words>
  <Application>Microsoft Office PowerPoint</Application>
  <PresentationFormat>Personalizado</PresentationFormat>
  <Paragraphs>40</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Calibri</vt:lpstr>
      <vt:lpstr>Trebuchet MS</vt:lpstr>
      <vt:lpstr>Times New Roman</vt:lpstr>
      <vt:lpstr>Raleway</vt:lpstr>
      <vt:lpstr>Lato</vt:lpstr>
      <vt:lpstr>Streamline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CanterburyMedia</dc:creator>
  <cp:lastModifiedBy>Ramón Ruiz</cp:lastModifiedBy>
  <cp:revision>10</cp:revision>
  <dcterms:created xsi:type="dcterms:W3CDTF">2012-02-03T19:11:35Z</dcterms:created>
  <dcterms:modified xsi:type="dcterms:W3CDTF">2025-07-07T16:09:49Z</dcterms:modified>
</cp:coreProperties>
</file>